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0E4B-3912-4CFE-8747-BB620A0C2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F5956-C901-4275-93AE-E914A6BAC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E91E0-4BB0-49D5-B06C-63E70D81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34D04-67DC-48DF-8155-E32D02F5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BD92-483D-49EC-9BF4-9C08362F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8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5D6E-36E7-4A7F-8E4B-903F3C38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50371-D6A8-47E6-917A-072A357F6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E7748-20B4-4865-90C4-121E5D46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060E5-378A-450C-AB65-245D7707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4120E-D49D-4572-8844-A80EFBFC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9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B56CA3-2D00-47D4-AA4D-EF65C2F9B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EAE1C-E468-4F0D-B634-1EB453C0A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CE703-C9D7-42CB-99A7-E3D51C67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A60B9-D1B1-4698-A3E3-C2349673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17B93-C139-4EFC-BC08-6F9B587F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9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D2E2-0E53-45A3-BB63-BB7F3439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9877D-8B98-4664-86BD-E9BDA7831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E2069-1692-45BB-8C7D-B1F234DB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29BF3-9850-4701-A1F2-A1CC89B5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A1F4-2F6F-4DF2-AD6A-1592B4B4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2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BE3-6FD8-46BC-A7F1-73E377D0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FBA9-3CC4-442B-A4A2-D82951DCE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4FF65-CB79-41C6-B160-C2871E00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D151C-1C32-46AF-BFC4-AA5D7948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1B906-78D3-4B70-A3D4-29F7B6E6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7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A91A-B2C4-4E76-BFE7-EB2EB844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9614-0DFD-48DD-9707-C62AECB45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E3405-1FCF-406A-9640-CC102D20A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3F3E1-9C2D-416F-8476-264C36AC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3CB1B-F772-45DA-ABB2-685017AB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F775A-0C0B-4B3B-A7E3-085F6AA0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4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A96A-A691-483F-AB1E-74C84342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43F63-9CFF-4593-A28D-917EFDF0E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88525-EA8D-43C3-922F-A57FEF26C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895C8-3ADB-4FA4-8D0F-1493C8D96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BF3F8-B27B-4B80-A03F-0A5F7D58C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53599-EA33-4410-B557-145ED606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7D71F-12B8-4F3D-8D4A-C05281FA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DEF81-E911-4B8F-997E-18D1825E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7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904D-645B-4C9D-B802-6CC4B45C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0C649-2FD7-436E-843C-69079A9A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8C376-A49C-4A7B-B166-E387D02D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0259D-A198-4422-B639-576A5371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4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E3058-0E0A-4077-9175-369F68F5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D53F4-E7AC-4BAA-9FF7-E096B155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BF078-BFD3-45F6-9967-A922954B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1145-82B2-434E-807E-6E5E829B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D40C4-0922-4EC6-A607-472AFD05A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546F4-2514-4838-A68A-B5F69ECF4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833F9-D62C-4ED2-8E8A-0E32EF40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FB64A-AA86-43C0-A489-DDC3A048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A42F3-0349-49D6-B25F-DE083ED9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4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48DD-6897-41D5-A0DB-FF7361E3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D0CA8-F1D1-4FB5-A666-B98BED07B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0E7E9-12A3-484D-AC08-D1FD79427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ACE09-C100-424D-9624-2018CB77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64FF0-795C-4D86-907C-67C04469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30F4D-B7C5-4C21-9298-8DE52CAB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8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C6FC1-C692-423F-B59D-2DAE9C2F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6A558-DC8D-434C-ABA0-92EE1B4EB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6258F-2DA5-45BB-8F71-6F1FA571B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B8EF1-69A3-42E4-920D-64439219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8EB08-0B10-4E29-A1F1-BA30CE3CE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3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261" y="1704769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Mekanisme</a:t>
            </a:r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Pelaksanaan</a:t>
            </a:r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b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Fasilitasi</a:t>
            </a:r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Komunitas</a:t>
            </a:r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Budaya</a:t>
            </a:r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 Masyarakat dan</a:t>
            </a:r>
            <a:b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Revitalisasi</a:t>
            </a:r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Desa</a:t>
            </a:r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Adat</a:t>
            </a:r>
            <a:b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Tahun</a:t>
            </a:r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8717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Endah</a:t>
            </a:r>
            <a:r>
              <a:rPr lang="en-US" sz="2800" b="1" dirty="0"/>
              <a:t> Budi </a:t>
            </a:r>
            <a:r>
              <a:rPr lang="en-US" sz="2800" b="1" dirty="0" err="1"/>
              <a:t>Heryani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245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36532"/>
            <a:ext cx="10058400" cy="1108933"/>
          </a:xfrm>
        </p:spPr>
        <p:txBody>
          <a:bodyPr/>
          <a:lstStyle/>
          <a:p>
            <a:pPr algn="ctr"/>
            <a:r>
              <a:rPr lang="en-US" dirty="0"/>
              <a:t>MEKANISME PELAKSANAAN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45465"/>
            <a:ext cx="10058400" cy="44895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Pengecekan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Tim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YME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per </a:t>
            </a:r>
            <a:r>
              <a:rPr lang="en-US" dirty="0" err="1"/>
              <a:t>provinsi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Pengecekan</a:t>
            </a:r>
            <a:r>
              <a:rPr lang="en-US" dirty="0"/>
              <a:t> RAB,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RAB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Direktorat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mempersiapkan</a:t>
            </a:r>
            <a:r>
              <a:rPr lang="en-US" dirty="0"/>
              <a:t> draft SP2B (Surat </a:t>
            </a:r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), dan </a:t>
            </a:r>
            <a:r>
              <a:rPr lang="en-US" dirty="0" err="1"/>
              <a:t>Kuitansi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Ketua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Komunitas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Budaya</a:t>
            </a:r>
            <a:r>
              <a:rPr lang="en-US" dirty="0">
                <a:sym typeface="Wingdings" panose="05000000000000000000" pitchFamily="2" charset="2"/>
              </a:rPr>
              <a:t>  dan </a:t>
            </a:r>
            <a:r>
              <a:rPr lang="en-US" dirty="0" err="1">
                <a:sym typeface="Wingdings" panose="05000000000000000000" pitchFamily="2" charset="2"/>
              </a:rPr>
              <a:t>Desa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Adat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mengecek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kembali</a:t>
            </a:r>
            <a:r>
              <a:rPr lang="en-US" dirty="0">
                <a:sym typeface="Wingdings" panose="05000000000000000000" pitchFamily="2" charset="2"/>
              </a:rPr>
              <a:t> data-data </a:t>
            </a:r>
            <a:r>
              <a:rPr lang="en-US" dirty="0" err="1">
                <a:sym typeface="Wingdings" panose="05000000000000000000" pitchFamily="2" charset="2"/>
              </a:rPr>
              <a:t>komunitas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budaya</a:t>
            </a:r>
            <a:r>
              <a:rPr lang="en-US" dirty="0">
                <a:sym typeface="Wingdings" panose="05000000000000000000" pitchFamily="2" charset="2"/>
              </a:rPr>
              <a:t> dan </a:t>
            </a:r>
            <a:r>
              <a:rPr lang="en-US" dirty="0" err="1">
                <a:sym typeface="Wingdings" panose="05000000000000000000" pitchFamily="2" charset="2"/>
              </a:rPr>
              <a:t>desa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adat</a:t>
            </a:r>
            <a:r>
              <a:rPr lang="en-US" dirty="0">
                <a:sym typeface="Wingdings" panose="05000000000000000000" pitchFamily="2" charset="2"/>
              </a:rPr>
              <a:t> yang yang </a:t>
            </a:r>
            <a:r>
              <a:rPr lang="en-US" dirty="0" err="1">
                <a:sym typeface="Wingdings" panose="05000000000000000000" pitchFamily="2" charset="2"/>
              </a:rPr>
              <a:t>ada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draft SP2B dan </a:t>
            </a:r>
            <a:r>
              <a:rPr lang="en-US" dirty="0" err="1">
                <a:sym typeface="Wingdings" panose="05000000000000000000" pitchFamily="2" charset="2"/>
              </a:rPr>
              <a:t>Kuitansi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apakah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telah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sesuai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Penandatangan</a:t>
            </a:r>
            <a:r>
              <a:rPr lang="en-US" dirty="0">
                <a:sym typeface="Wingdings" panose="05000000000000000000" pitchFamily="2" charset="2"/>
              </a:rPr>
              <a:t> SP2B dan </a:t>
            </a:r>
            <a:r>
              <a:rPr lang="en-US" dirty="0" err="1">
                <a:sym typeface="Wingdings" panose="05000000000000000000" pitchFamily="2" charset="2"/>
              </a:rPr>
              <a:t>Kuitansi</a:t>
            </a:r>
            <a:r>
              <a:rPr lang="en-US" dirty="0">
                <a:sym typeface="Wingdings" panose="05000000000000000000" pitchFamily="2" charset="2"/>
              </a:rPr>
              <a:t> oleh </a:t>
            </a:r>
            <a:r>
              <a:rPr lang="en-US" dirty="0" err="1">
                <a:sym typeface="Wingdings" panose="05000000000000000000" pitchFamily="2" charset="2"/>
              </a:rPr>
              <a:t>ketua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komunitas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budaya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Direktur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Pejabat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Pembuat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Komitmen</a:t>
            </a:r>
            <a:r>
              <a:rPr lang="en-US" dirty="0">
                <a:sym typeface="Wingdings" panose="05000000000000000000" pitchFamily="2" charset="2"/>
              </a:rPr>
              <a:t> (PPK) dan </a:t>
            </a:r>
            <a:r>
              <a:rPr lang="en-US" dirty="0" err="1">
                <a:sym typeface="Wingdings" panose="05000000000000000000" pitchFamily="2" charset="2"/>
              </a:rPr>
              <a:t>Bendahara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Direktorat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Kepercayaan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terhadap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Tuhan</a:t>
            </a:r>
            <a:r>
              <a:rPr lang="en-US" dirty="0">
                <a:sym typeface="Wingdings" panose="05000000000000000000" pitchFamily="2" charset="2"/>
              </a:rPr>
              <a:t> YME dan </a:t>
            </a:r>
            <a:r>
              <a:rPr lang="en-US" dirty="0" err="1">
                <a:sym typeface="Wingdings" panose="05000000000000000000" pitchFamily="2" charset="2"/>
              </a:rPr>
              <a:t>Tradisi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2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6684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PENGECEKAN DOKUMEN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12890"/>
            <a:ext cx="10058400" cy="43221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Mengecek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dokumen-dokumen</a:t>
            </a:r>
            <a:r>
              <a:rPr lang="en-US" sz="24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Proposal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Akta</a:t>
            </a:r>
            <a:r>
              <a:rPr lang="en-US" sz="2400" dirty="0"/>
              <a:t> </a:t>
            </a:r>
            <a:r>
              <a:rPr lang="en-US" sz="2400" dirty="0" err="1"/>
              <a:t>Notaris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Akta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(</a:t>
            </a:r>
            <a:r>
              <a:rPr lang="en-US" sz="2400" dirty="0" err="1"/>
              <a:t>Asli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NPWP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/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adat</a:t>
            </a:r>
            <a:r>
              <a:rPr lang="en-US" sz="2400" dirty="0"/>
              <a:t> (</a:t>
            </a:r>
            <a:r>
              <a:rPr lang="en-US" sz="2400" dirty="0" err="1"/>
              <a:t>Asli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Rekening</a:t>
            </a:r>
            <a:r>
              <a:rPr lang="en-US" sz="2400" dirty="0"/>
              <a:t> Tabungan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/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adat</a:t>
            </a:r>
            <a:r>
              <a:rPr lang="en-US" sz="2400" dirty="0"/>
              <a:t> (</a:t>
            </a:r>
            <a:r>
              <a:rPr lang="en-US" sz="2400" dirty="0" err="1"/>
              <a:t>Asli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KTP </a:t>
            </a:r>
            <a:r>
              <a:rPr lang="en-US" sz="2400" dirty="0" err="1"/>
              <a:t>Ketua</a:t>
            </a:r>
            <a:r>
              <a:rPr lang="en-US" sz="2400" dirty="0"/>
              <a:t>, </a:t>
            </a:r>
            <a:r>
              <a:rPr lang="en-US" sz="2400" dirty="0" err="1"/>
              <a:t>Sekertaris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Bendahara</a:t>
            </a:r>
            <a:r>
              <a:rPr lang="en-US" sz="2400" dirty="0"/>
              <a:t> (</a:t>
            </a:r>
            <a:r>
              <a:rPr lang="en-US" sz="2400" dirty="0" err="1"/>
              <a:t>Asli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Kartu</a:t>
            </a:r>
            <a:r>
              <a:rPr lang="en-US" sz="2400" dirty="0"/>
              <a:t> </a:t>
            </a:r>
            <a:r>
              <a:rPr lang="en-US" sz="2400" dirty="0" err="1"/>
              <a:t>Keluarga</a:t>
            </a:r>
            <a:r>
              <a:rPr lang="en-US" sz="2400" dirty="0"/>
              <a:t> (KK)</a:t>
            </a:r>
            <a:r>
              <a:rPr lang="en-US" sz="2400" dirty="0" err="1"/>
              <a:t>Ketua</a:t>
            </a:r>
            <a:r>
              <a:rPr lang="en-US" sz="2400" dirty="0"/>
              <a:t>, </a:t>
            </a:r>
            <a:r>
              <a:rPr lang="en-US" sz="2400" dirty="0" err="1"/>
              <a:t>Sekertaris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Bendahara</a:t>
            </a:r>
            <a:r>
              <a:rPr lang="en-US" sz="2400" dirty="0"/>
              <a:t> (</a:t>
            </a:r>
            <a:r>
              <a:rPr lang="en-US" sz="2400" dirty="0" err="1"/>
              <a:t>Asli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(RAB)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7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2138"/>
            <a:ext cx="10058400" cy="1044539"/>
          </a:xfrm>
        </p:spPr>
        <p:txBody>
          <a:bodyPr/>
          <a:lstStyle/>
          <a:p>
            <a:pPr algn="ctr"/>
            <a:r>
              <a:rPr lang="en-US" dirty="0"/>
              <a:t>SETELAH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1416677"/>
            <a:ext cx="10352468" cy="461836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/>
              <a:t>Ketua</a:t>
            </a:r>
            <a:r>
              <a:rPr lang="en-US" sz="2400" dirty="0"/>
              <a:t>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/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adat</a:t>
            </a:r>
            <a:r>
              <a:rPr lang="en-US" sz="2400" dirty="0"/>
              <a:t> </a:t>
            </a:r>
            <a:r>
              <a:rPr lang="en-US" sz="2400" dirty="0" err="1"/>
              <a:t>mengecek</a:t>
            </a:r>
            <a:r>
              <a:rPr lang="en-US" sz="2400" dirty="0"/>
              <a:t> status </a:t>
            </a:r>
            <a:r>
              <a:rPr lang="en-US" sz="2400" dirty="0" err="1"/>
              <a:t>rekening</a:t>
            </a:r>
            <a:r>
              <a:rPr lang="en-US" sz="2400" dirty="0"/>
              <a:t> di bank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rekening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dana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tersalurkan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rekening</a:t>
            </a:r>
            <a:r>
              <a:rPr lang="en-US" sz="2400" dirty="0"/>
              <a:t>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/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adat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/>
              <a:t>Pencairan</a:t>
            </a:r>
            <a:r>
              <a:rPr lang="en-US" sz="2400" dirty="0"/>
              <a:t> dana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rekening</a:t>
            </a:r>
            <a:r>
              <a:rPr lang="en-US" sz="2400" dirty="0"/>
              <a:t>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/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adat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/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adat</a:t>
            </a:r>
            <a:r>
              <a:rPr lang="en-US" sz="2400" dirty="0"/>
              <a:t> </a:t>
            </a:r>
            <a:r>
              <a:rPr lang="en-US" sz="2400" dirty="0" err="1"/>
              <a:t>membelanjakan</a:t>
            </a:r>
            <a:r>
              <a:rPr lang="en-US" sz="2400" dirty="0"/>
              <a:t> dana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RAB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disetujui</a:t>
            </a:r>
            <a:r>
              <a:rPr lang="en-US" sz="2400" dirty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>
                <a:sym typeface="Wingdings" panose="05000000000000000000" pitchFamily="2" charset="2"/>
              </a:rPr>
              <a:t>Memberikan</a:t>
            </a:r>
            <a:r>
              <a:rPr lang="en-US" sz="2400" dirty="0">
                <a:sym typeface="Wingdings" panose="05000000000000000000" pitchFamily="2" charset="2"/>
              </a:rPr>
              <a:t>  label/cap pada </a:t>
            </a:r>
            <a:r>
              <a:rPr lang="en-US" sz="2400" dirty="0" err="1">
                <a:sym typeface="Wingdings" panose="05000000000000000000" pitchFamily="2" charset="2"/>
              </a:rPr>
              <a:t>barang-barang</a:t>
            </a:r>
            <a:r>
              <a:rPr lang="en-US" sz="2400" dirty="0"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sym typeface="Wingdings" panose="05000000000000000000" pitchFamily="2" charset="2"/>
              </a:rPr>
              <a:t>dibeli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melalui</a:t>
            </a:r>
            <a:r>
              <a:rPr lang="en-US" sz="2400" dirty="0">
                <a:sym typeface="Wingdings" panose="05000000000000000000" pitchFamily="2" charset="2"/>
              </a:rPr>
              <a:t> dana </a:t>
            </a:r>
            <a:r>
              <a:rPr lang="en-US" sz="2400" dirty="0" err="1">
                <a:sym typeface="Wingdings" panose="05000000000000000000" pitchFamily="2" charset="2"/>
              </a:rPr>
              <a:t>bantuan</a:t>
            </a:r>
            <a:r>
              <a:rPr lang="en-US" sz="2400" dirty="0">
                <a:sym typeface="Wingdings" panose="05000000000000000000" pitchFamily="2" charset="2"/>
              </a:rPr>
              <a:t> FKBM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>
                <a:sym typeface="Wingdings" panose="05000000000000000000" pitchFamily="2" charset="2"/>
              </a:rPr>
              <a:t>Pelaporan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Pelaksanaan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kegiatan</a:t>
            </a:r>
            <a:r>
              <a:rPr lang="en-US" sz="2400" dirty="0">
                <a:sym typeface="Wingdings" panose="05000000000000000000" pitchFamily="2" charset="2"/>
              </a:rPr>
              <a:t> dan </a:t>
            </a:r>
            <a:r>
              <a:rPr lang="en-US" sz="2400" dirty="0" err="1">
                <a:sym typeface="Wingdings" panose="05000000000000000000" pitchFamily="2" charset="2"/>
              </a:rPr>
              <a:t>keuangan</a:t>
            </a:r>
            <a:r>
              <a:rPr lang="en-US" sz="2400" dirty="0">
                <a:sym typeface="Wingdings" panose="05000000000000000000" pitchFamily="2" charset="2"/>
              </a:rPr>
              <a:t> oleh </a:t>
            </a:r>
            <a:r>
              <a:rPr lang="en-US" sz="2400" dirty="0" err="1">
                <a:sym typeface="Wingdings" panose="05000000000000000000" pitchFamily="2" charset="2"/>
              </a:rPr>
              <a:t>Komunitas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Budaya</a:t>
            </a:r>
            <a:r>
              <a:rPr lang="en-US" sz="2400" dirty="0">
                <a:sym typeface="Wingdings" panose="05000000000000000000" pitchFamily="2" charset="2"/>
              </a:rPr>
              <a:t>/</a:t>
            </a:r>
            <a:r>
              <a:rPr lang="en-US" sz="2400" dirty="0" err="1">
                <a:sym typeface="Wingdings" panose="05000000000000000000" pitchFamily="2" charset="2"/>
              </a:rPr>
              <a:t>Desa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Adat</a:t>
            </a:r>
            <a:endParaRPr lang="en-US" sz="2400" dirty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Monitoring </a:t>
            </a:r>
            <a:r>
              <a:rPr lang="en-US" sz="2400" dirty="0" err="1">
                <a:sym typeface="Wingdings" panose="05000000000000000000" pitchFamily="2" charset="2"/>
              </a:rPr>
              <a:t>dan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Evaluasi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oleh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Direktorat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Kepercayaan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terhadap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Tuhan</a:t>
            </a:r>
            <a:r>
              <a:rPr lang="en-US" sz="2400" dirty="0">
                <a:sym typeface="Wingdings" panose="05000000000000000000" pitchFamily="2" charset="2"/>
              </a:rPr>
              <a:t> YME </a:t>
            </a:r>
            <a:r>
              <a:rPr lang="en-US" sz="2400" dirty="0" err="1">
                <a:sym typeface="Wingdings" panose="05000000000000000000" pitchFamily="2" charset="2"/>
              </a:rPr>
              <a:t>dan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Tradisi</a:t>
            </a:r>
            <a:r>
              <a:rPr lang="en-US" sz="2400" dirty="0">
                <a:sym typeface="Wingdings" panose="05000000000000000000" pitchFamily="2" charset="2"/>
              </a:rPr>
              <a:t>, Tim </a:t>
            </a:r>
            <a:r>
              <a:rPr lang="en-US" sz="2400" dirty="0" err="1">
                <a:sym typeface="Wingdings" panose="05000000000000000000" pitchFamily="2" charset="2"/>
              </a:rPr>
              <a:t>Verifikasi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dan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Aparat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Pengawas</a:t>
            </a:r>
            <a:r>
              <a:rPr lang="en-US" sz="2400" dirty="0">
                <a:sym typeface="Wingdings" panose="05000000000000000000" pitchFamily="2" charset="2"/>
              </a:rPr>
              <a:t> Internal </a:t>
            </a:r>
            <a:r>
              <a:rPr lang="en-US" sz="2400" dirty="0" err="1">
                <a:sym typeface="Wingdings" panose="05000000000000000000" pitchFamily="2" charset="2"/>
              </a:rPr>
              <a:t>Pemerintah</a:t>
            </a:r>
            <a:r>
              <a:rPr lang="en-US" sz="2400" dirty="0">
                <a:sym typeface="Wingdings" panose="05000000000000000000" pitchFamily="2" charset="2"/>
              </a:rPr>
              <a:t>  (APIP)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5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6684"/>
            <a:ext cx="10058400" cy="1057417"/>
          </a:xfrm>
        </p:spPr>
        <p:txBody>
          <a:bodyPr/>
          <a:lstStyle/>
          <a:p>
            <a:pPr algn="ctr"/>
            <a:r>
              <a:rPr lang="en-US" dirty="0"/>
              <a:t>LAPORAN PERTANGGUNGJAWABAN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84101"/>
            <a:ext cx="10058400" cy="45977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Pelaporan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pertanggungjawaban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FKBM oleh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/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Adat</a:t>
            </a:r>
            <a:r>
              <a:rPr lang="en-US" sz="2400" dirty="0"/>
              <a:t>.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Tahapan-tahapan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Hasil</a:t>
            </a:r>
            <a:r>
              <a:rPr lang="en-US" sz="2400" dirty="0"/>
              <a:t> yang </a:t>
            </a:r>
            <a:r>
              <a:rPr lang="en-US" sz="2400" dirty="0" err="1"/>
              <a:t>dicapai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Manfaat</a:t>
            </a:r>
            <a:r>
              <a:rPr lang="en-US" sz="2400" dirty="0"/>
              <a:t> yang </a:t>
            </a:r>
            <a:r>
              <a:rPr lang="en-US" sz="2400" dirty="0" err="1"/>
              <a:t>dirasakan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Rincian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Kesulitan</a:t>
            </a:r>
            <a:r>
              <a:rPr lang="en-US" sz="2400" dirty="0"/>
              <a:t>/</a:t>
            </a:r>
            <a:r>
              <a:rPr lang="en-US" sz="2400" dirty="0" err="1"/>
              <a:t>kendala</a:t>
            </a:r>
            <a:r>
              <a:rPr lang="en-US" sz="2400" dirty="0"/>
              <a:t> yang </a:t>
            </a:r>
            <a:r>
              <a:rPr lang="en-US" sz="2400" dirty="0" err="1"/>
              <a:t>dihadapi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Lampiran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9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6684"/>
            <a:ext cx="10058400" cy="1057417"/>
          </a:xfrm>
        </p:spPr>
        <p:txBody>
          <a:bodyPr/>
          <a:lstStyle/>
          <a:p>
            <a:pPr algn="ctr"/>
            <a:r>
              <a:rPr lang="en-US" dirty="0"/>
              <a:t>LAMPIRAN LAPORAN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84101"/>
            <a:ext cx="10058400" cy="4597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Lampiran-Lampiran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Petunjuk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Surat </a:t>
            </a: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Tanggungjawab</a:t>
            </a:r>
            <a:r>
              <a:rPr lang="en-US" sz="2400" dirty="0"/>
              <a:t> </a:t>
            </a:r>
            <a:r>
              <a:rPr lang="en-US" sz="2400" dirty="0" err="1"/>
              <a:t>Belanja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Berita</a:t>
            </a:r>
            <a:r>
              <a:rPr lang="en-US" sz="2400" dirty="0"/>
              <a:t> Acara </a:t>
            </a:r>
            <a:r>
              <a:rPr lang="en-US" sz="2400" dirty="0" err="1"/>
              <a:t>Serah</a:t>
            </a:r>
            <a:r>
              <a:rPr lang="en-US" sz="2400" dirty="0"/>
              <a:t> </a:t>
            </a:r>
            <a:r>
              <a:rPr lang="en-US" sz="2400" dirty="0" err="1"/>
              <a:t>Terima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(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, nota, </a:t>
            </a:r>
            <a:r>
              <a:rPr lang="en-US" sz="2400" dirty="0" err="1"/>
              <a:t>kuitansi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Fotocopy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rekening</a:t>
            </a:r>
            <a:r>
              <a:rPr lang="en-US" sz="2400" dirty="0"/>
              <a:t> yang </a:t>
            </a:r>
            <a:r>
              <a:rPr lang="en-US" sz="2400" dirty="0" err="1"/>
              <a:t>memperlihatkan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saldo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Dokumentasi</a:t>
            </a:r>
            <a:r>
              <a:rPr lang="en-US" sz="2400" dirty="0"/>
              <a:t> (</a:t>
            </a:r>
            <a:r>
              <a:rPr lang="en-US" sz="2400" dirty="0" err="1"/>
              <a:t>foto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pengadaan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, </a:t>
            </a:r>
            <a:r>
              <a:rPr lang="en-US" sz="2400" dirty="0" err="1"/>
              <a:t>foto</a:t>
            </a:r>
            <a:r>
              <a:rPr lang="en-US" sz="2400" dirty="0"/>
              <a:t> proses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, </a:t>
            </a:r>
            <a:r>
              <a:rPr lang="en-US" sz="2400" dirty="0" err="1"/>
              <a:t>foto</a:t>
            </a:r>
            <a:r>
              <a:rPr lang="en-US" sz="2400" dirty="0"/>
              <a:t> </a:t>
            </a:r>
            <a:r>
              <a:rPr lang="en-US" sz="2400" dirty="0" err="1"/>
              <a:t>bangunan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dan </a:t>
            </a:r>
            <a:r>
              <a:rPr lang="en-US" sz="2400" dirty="0" err="1"/>
              <a:t>sesudah</a:t>
            </a:r>
            <a:r>
              <a:rPr lang="en-US" sz="2400" dirty="0"/>
              <a:t> </a:t>
            </a:r>
            <a:r>
              <a:rPr lang="en-US" sz="2400" dirty="0" err="1"/>
              <a:t>direnovasi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renovasi</a:t>
            </a:r>
            <a:r>
              <a:rPr lang="en-US" sz="2400" dirty="0"/>
              <a:t> </a:t>
            </a:r>
            <a:r>
              <a:rPr lang="en-US" sz="2400" dirty="0" err="1"/>
              <a:t>sanggar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asli</a:t>
            </a:r>
            <a:r>
              <a:rPr lang="en-US" sz="2400" dirty="0"/>
              <a:t> </a:t>
            </a:r>
            <a:r>
              <a:rPr lang="en-US" sz="2400" dirty="0" err="1"/>
              <a:t>dipegang</a:t>
            </a:r>
            <a:r>
              <a:rPr lang="en-US" sz="2400" dirty="0"/>
              <a:t> oleh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/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adat</a:t>
            </a:r>
            <a:r>
              <a:rPr lang="en-US" sz="2400" dirty="0"/>
              <a:t>, copy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dikirimkan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Direktorat</a:t>
            </a:r>
            <a:r>
              <a:rPr lang="en-US" sz="2400" dirty="0"/>
              <a:t> </a:t>
            </a:r>
            <a:r>
              <a:rPr lang="en-US" sz="2400" dirty="0" err="1"/>
              <a:t>Kepercayaan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Tuhan</a:t>
            </a:r>
            <a:r>
              <a:rPr lang="en-US" sz="2400" dirty="0"/>
              <a:t> YME dan </a:t>
            </a:r>
            <a:r>
              <a:rPr lang="en-US" sz="2400" dirty="0" err="1"/>
              <a:t>Tradisi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3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6684"/>
            <a:ext cx="10058400" cy="1057417"/>
          </a:xfrm>
        </p:spPr>
        <p:txBody>
          <a:bodyPr/>
          <a:lstStyle/>
          <a:p>
            <a:pPr algn="ctr"/>
            <a:r>
              <a:rPr lang="en-US" b="1" dirty="0"/>
              <a:t>PENTING !!!!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84101"/>
            <a:ext cx="10058400" cy="45977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Pelaksanan</a:t>
            </a:r>
            <a:r>
              <a:rPr lang="en-US" sz="2800" dirty="0"/>
              <a:t> FKBM/RDA </a:t>
            </a:r>
            <a:r>
              <a:rPr lang="en-US" sz="2800" b="1" dirty="0"/>
              <a:t>WAJIB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 oleh </a:t>
            </a:r>
            <a:r>
              <a:rPr lang="en-US" sz="2800" dirty="0" err="1"/>
              <a:t>Komunitas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/</a:t>
            </a:r>
            <a:r>
              <a:rPr lang="en-US" sz="2800" dirty="0" err="1"/>
              <a:t>Desa</a:t>
            </a:r>
            <a:r>
              <a:rPr lang="en-US" sz="2800" dirty="0"/>
              <a:t> </a:t>
            </a:r>
            <a:r>
              <a:rPr lang="en-US" sz="2800" dirty="0" err="1"/>
              <a:t>Adat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FKBM oleh </a:t>
            </a:r>
            <a:r>
              <a:rPr lang="en-US" sz="2800" dirty="0" err="1"/>
              <a:t>komunitas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/</a:t>
            </a:r>
            <a:r>
              <a:rPr lang="en-US" sz="2800" dirty="0" err="1"/>
              <a:t>desa</a:t>
            </a:r>
            <a:r>
              <a:rPr lang="en-US" sz="2800" dirty="0"/>
              <a:t> </a:t>
            </a:r>
            <a:r>
              <a:rPr lang="en-US" sz="2800" dirty="0" err="1"/>
              <a:t>adat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b="1" dirty="0"/>
              <a:t>TIDAK MELAKSANAAN PEKERJAAN </a:t>
            </a:r>
            <a:r>
              <a:rPr lang="en-US" sz="2800" dirty="0"/>
              <a:t>dan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b="1" dirty="0"/>
              <a:t>MENGEMBALIKAN DANA BANTUAN </a:t>
            </a:r>
            <a:r>
              <a:rPr lang="en-US" sz="2800" dirty="0" err="1"/>
              <a:t>ke</a:t>
            </a:r>
            <a:r>
              <a:rPr lang="en-US" sz="2800" dirty="0"/>
              <a:t> kas negara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6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15" y="901521"/>
            <a:ext cx="10058400" cy="45977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 algn="ctr">
              <a:buNone/>
            </a:pPr>
            <a:r>
              <a:rPr lang="en-US" sz="7200" b="1" dirty="0"/>
              <a:t>TERIMA KASIH</a:t>
            </a:r>
          </a:p>
          <a:p>
            <a:pPr marL="0" indent="0" algn="ctr">
              <a:buNone/>
            </a:pPr>
            <a:r>
              <a:rPr lang="en-US" sz="7200" b="1" dirty="0"/>
              <a:t>RAHAYU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04621"/>
      </p:ext>
    </p:extLst>
  </p:cSld>
  <p:clrMapOvr>
    <a:masterClrMapping/>
  </p:clrMapOvr>
</p:sld>
</file>

<file path=ppt/theme/theme1.xml><?xml version="1.0" encoding="utf-8"?>
<a:theme xmlns:a="http://schemas.openxmlformats.org/drawingml/2006/main" name="Gunungan Pinggir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nungan Pinggir" id="{F38DA1E7-1B21-4F77-B4B6-3F91C02583D6}" vid="{42D8A53C-47D5-4F30-9D0C-A6E3A98F45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Gunungan Pinggir</Template>
  <TotalTime>562</TotalTime>
  <Words>461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Gothic Std B</vt:lpstr>
      <vt:lpstr>Arial</vt:lpstr>
      <vt:lpstr>Calibri</vt:lpstr>
      <vt:lpstr>Calibri Light</vt:lpstr>
      <vt:lpstr>Wingdings</vt:lpstr>
      <vt:lpstr>Gunungan Pinggir</vt:lpstr>
      <vt:lpstr>Mekanisme Pelaksanaan  Fasilitasi Komunitas Budaya di Masyarakat dan Revitalisasi Desa Adat Tahun 2019</vt:lpstr>
      <vt:lpstr>MEKANISME PELAKSANAAN </vt:lpstr>
      <vt:lpstr>PENGECEKAN DOKUMEN</vt:lpstr>
      <vt:lpstr>SETELAH WORKSHOP</vt:lpstr>
      <vt:lpstr>LAPORAN PERTANGGUNGJAWABAN</vt:lpstr>
      <vt:lpstr>LAMPIRAN LAPORAN </vt:lpstr>
      <vt:lpstr>PENTING !!!!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Mekanisme pelaksanaan  verifikasi administrasi dan pemberkasan fkbm</dc:title>
  <dc:creator>ASUS</dc:creator>
  <cp:lastModifiedBy>HP</cp:lastModifiedBy>
  <cp:revision>25</cp:revision>
  <cp:lastPrinted>2018-04-30T03:03:56Z</cp:lastPrinted>
  <dcterms:created xsi:type="dcterms:W3CDTF">2018-04-29T13:36:20Z</dcterms:created>
  <dcterms:modified xsi:type="dcterms:W3CDTF">2019-04-30T03:02:28Z</dcterms:modified>
</cp:coreProperties>
</file>