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97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E6481A-3721-48D9-BD93-0BA3693BCE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5B4B4A-DAC8-498C-9228-A568668F52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731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PEMAJUAN KEBUDAYAAN</a:t>
            </a:r>
            <a:endParaRPr lang="id-ID" sz="2400" dirty="0" smtClean="0"/>
          </a:p>
          <a:p>
            <a:pPr algn="ctr"/>
            <a:endParaRPr lang="id-ID" sz="2400" dirty="0" smtClean="0"/>
          </a:p>
          <a:p>
            <a:pPr algn="ctr"/>
            <a:r>
              <a:rPr lang="id-ID" sz="1600" dirty="0" smtClean="0"/>
              <a:t>TEMA:GELIAT PEMUDA ADAT MENTAWAI MENJAGA KEBUDAYAAN MENTAWAI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DARI SISI ALAT MUSIK TRADISIONAL MENTAWAI</a:t>
            </a:r>
            <a:endParaRPr lang="id-ID" u="sng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kateu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0"/>
            <a:ext cx="1828800" cy="19812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1" y="3124200"/>
            <a:ext cx="27432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715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GAYUS SIHAN SAOGO, </a:t>
            </a:r>
          </a:p>
          <a:p>
            <a:pPr algn="ctr"/>
            <a:r>
              <a:rPr lang="en-US" dirty="0" smtClean="0"/>
              <a:t>BPAN DAERAH KEPULAUAN MENTAWAI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4114800"/>
            <a:ext cx="4800600" cy="1981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SURA’ SABEU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1048"/>
          <a:stretch/>
        </p:blipFill>
        <p:spPr bwMode="auto">
          <a:xfrm>
            <a:off x="3047999" y="533400"/>
            <a:ext cx="282632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PENGERTIAN KEBUADAYAN :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2954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Koentjaraningrat</a:t>
            </a:r>
            <a:r>
              <a:rPr lang="en-US" sz="2400" b="1" dirty="0" smtClean="0"/>
              <a:t> (1974) :</a:t>
            </a:r>
            <a:endParaRPr lang="en-US" sz="2400" b="1" dirty="0"/>
          </a:p>
          <a:p>
            <a:r>
              <a:rPr lang="en-US" sz="2400" dirty="0" smtClean="0"/>
              <a:t>”KEBUDAYAAN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gagasan</a:t>
            </a:r>
            <a:r>
              <a:rPr lang="en-US" sz="2400" dirty="0"/>
              <a:t>,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 </a:t>
            </a:r>
            <a:r>
              <a:rPr lang="en-US" sz="2400" b="1" dirty="0" err="1"/>
              <a:t>dalam</a:t>
            </a:r>
            <a:r>
              <a:rPr lang="en-US" sz="2400" dirty="0"/>
              <a:t> 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bermasyarakat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milik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505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Budhi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Budhi</a:t>
            </a:r>
            <a:r>
              <a:rPr lang="en-US" dirty="0" smtClean="0"/>
              <a:t> = </a:t>
            </a:r>
            <a:r>
              <a:rPr lang="en-US" dirty="0" err="1" smtClean="0"/>
              <a:t>akal</a:t>
            </a:r>
            <a:r>
              <a:rPr lang="en-US" dirty="0" smtClean="0"/>
              <a:t>/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Daya</a:t>
            </a:r>
            <a:r>
              <a:rPr lang="en-US" dirty="0" smtClean="0"/>
              <a:t> =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914400" y="4876800"/>
            <a:ext cx="6934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: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ALAT MUSIK DALAM KEBUDAYAAN MENTAWAI 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ALAT MUSIK ADALAH SALAH SATU BENDA BUDAYA DALAM KEBUDAYAN MENTAWAI, ALAT MUSIK INI ADALAH HASIL PIKIRAN ATAU AKAL DARI NENEK MOYANG MENTAWAI UNTUK KEBUTUHANNYA.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Kateuba</a:t>
            </a:r>
            <a:r>
              <a:rPr lang="en-US" dirty="0" smtClean="0"/>
              <a:t> (</a:t>
            </a:r>
            <a:r>
              <a:rPr lang="en-US" dirty="0" err="1" smtClean="0"/>
              <a:t>Sipora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Sikakap</a:t>
            </a:r>
            <a:r>
              <a:rPr lang="en-US" dirty="0" smtClean="0"/>
              <a:t>), </a:t>
            </a:r>
            <a:r>
              <a:rPr lang="en-US" dirty="0" err="1" smtClean="0"/>
              <a:t>Gajeuma</a:t>
            </a:r>
            <a:r>
              <a:rPr lang="en-US" dirty="0" smtClean="0"/>
              <a:t> (</a:t>
            </a:r>
            <a:r>
              <a:rPr lang="en-US" dirty="0" err="1" smtClean="0"/>
              <a:t>Siberut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Tuddukat</a:t>
            </a:r>
            <a:r>
              <a:rPr lang="en-US" dirty="0" smtClean="0"/>
              <a:t> ka </a:t>
            </a:r>
            <a:r>
              <a:rPr lang="en-US" dirty="0" err="1" smtClean="0"/>
              <a:t>Uma</a:t>
            </a:r>
            <a:r>
              <a:rPr lang="en-US" dirty="0" smtClean="0"/>
              <a:t>, </a:t>
            </a:r>
            <a:r>
              <a:rPr lang="en-US" dirty="0" err="1" smtClean="0"/>
              <a:t>tuddukat</a:t>
            </a:r>
            <a:r>
              <a:rPr lang="en-US" dirty="0" smtClean="0"/>
              <a:t> ka </a:t>
            </a:r>
            <a:r>
              <a:rPr lang="en-US" dirty="0" err="1" smtClean="0"/>
              <a:t>mone</a:t>
            </a:r>
            <a:r>
              <a:rPr lang="en-US" dirty="0" smtClean="0"/>
              <a:t> (</a:t>
            </a:r>
            <a:r>
              <a:rPr lang="en-US" dirty="0" err="1" smtClean="0"/>
              <a:t>Leleiga</a:t>
            </a:r>
            <a:r>
              <a:rPr lang="en-US" dirty="0" smtClean="0"/>
              <a:t>/</a:t>
            </a:r>
            <a:r>
              <a:rPr lang="en-US" dirty="0" err="1" smtClean="0"/>
              <a:t>Talena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Jejeineng</a:t>
            </a:r>
            <a:r>
              <a:rPr lang="en-US" dirty="0" smtClean="0"/>
              <a:t> (</a:t>
            </a:r>
            <a:r>
              <a:rPr lang="en-US" dirty="0" err="1" smtClean="0"/>
              <a:t>Siberut</a:t>
            </a:r>
            <a:r>
              <a:rPr lang="en-US" dirty="0" smtClean="0"/>
              <a:t>), </a:t>
            </a:r>
            <a:r>
              <a:rPr lang="en-US" dirty="0" err="1" smtClean="0"/>
              <a:t>Ngonongngonong</a:t>
            </a:r>
            <a:r>
              <a:rPr lang="en-US" dirty="0" smtClean="0"/>
              <a:t> (</a:t>
            </a:r>
            <a:r>
              <a:rPr lang="en-US" dirty="0" err="1" smtClean="0"/>
              <a:t>Sipora</a:t>
            </a:r>
            <a:r>
              <a:rPr lang="en-US" dirty="0" smtClean="0"/>
              <a:t>/</a:t>
            </a:r>
            <a:r>
              <a:rPr lang="en-US" dirty="0" err="1" smtClean="0"/>
              <a:t>Sikakap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Ngong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Jajaok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800600"/>
            <a:ext cx="6858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Dari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pemuda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ateuba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Leleiga</a:t>
            </a:r>
            <a:r>
              <a:rPr lang="en-US" dirty="0" smtClean="0"/>
              <a:t>/</a:t>
            </a:r>
            <a:r>
              <a:rPr lang="en-US" dirty="0" err="1" smtClean="0"/>
              <a:t>Talena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/>
              <a:t>J</a:t>
            </a:r>
            <a:r>
              <a:rPr lang="en-US" dirty="0" err="1" smtClean="0"/>
              <a:t>ajaok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Penjelasan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752600"/>
            <a:ext cx="7848600" cy="480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Kateuba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musik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batang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aren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isinya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dikeluarkan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kemudian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tutup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ujungnya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kulit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ular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kulit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biawak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mengiringi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tarian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Mentawai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turu</a:t>
            </a:r>
            <a:r>
              <a:rPr lang="en-US" dirty="0" smtClean="0">
                <a:solidFill>
                  <a:schemeClr val="tx1"/>
                </a:solidFill>
              </a:rPr>
              <a:t>’)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Tuddukat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musik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kayu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dilobangi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ditengahnya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merupakan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kelengkapan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Uma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rumah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Mentawai</a:t>
            </a:r>
            <a:r>
              <a:rPr lang="en-US" dirty="0" smtClean="0">
                <a:solidFill>
                  <a:schemeClr val="tx1"/>
                </a:solidFill>
              </a:rPr>
              <a:t>).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acara</a:t>
            </a:r>
            <a:r>
              <a:rPr lang="en-US" dirty="0" smtClean="0">
                <a:solidFill>
                  <a:schemeClr val="tx1"/>
                </a:solidFill>
              </a:rPr>
              <a:t> ritual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Leleiga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Talena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musik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kayu</a:t>
            </a:r>
            <a:r>
              <a:rPr lang="en-US" dirty="0" smtClean="0">
                <a:solidFill>
                  <a:schemeClr val="tx1"/>
                </a:solidFill>
              </a:rPr>
              <a:t> (5 </a:t>
            </a:r>
            <a:r>
              <a:rPr lang="en-US" dirty="0" err="1" smtClean="0">
                <a:solidFill>
                  <a:schemeClr val="tx1"/>
                </a:solidFill>
              </a:rPr>
              <a:t>potong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panjang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berbeda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dilobangi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ditengah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pemuda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rusuk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diladang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pemuda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kreasi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menyatakan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keinginan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hati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Ngong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musik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kuningan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ritual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Jajaok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musik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kayu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mirip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harmonika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biasa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dipakai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ketika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memainkan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leleiga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talena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SITUASI KEKINIAN ALAT MUSIK TRADISIONAL MENTAWAI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38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diambang</a:t>
            </a:r>
            <a:r>
              <a:rPr lang="en-US" dirty="0" smtClean="0"/>
              <a:t> </a:t>
            </a:r>
            <a:r>
              <a:rPr lang="en-US" dirty="0" err="1" smtClean="0"/>
              <a:t>kepunahan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memproduksinya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Leleiga</a:t>
            </a:r>
            <a:r>
              <a:rPr lang="en-US" dirty="0" smtClean="0"/>
              <a:t>/</a:t>
            </a:r>
            <a:r>
              <a:rPr lang="en-US" dirty="0" err="1" smtClean="0"/>
              <a:t>Talena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Jajaok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Kateuba</a:t>
            </a:r>
            <a:r>
              <a:rPr lang="en-US" dirty="0" smtClean="0"/>
              <a:t>/</a:t>
            </a:r>
            <a:r>
              <a:rPr lang="en-US" dirty="0" err="1" smtClean="0"/>
              <a:t>Gajeuma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mengiringi</a:t>
            </a:r>
            <a:r>
              <a:rPr lang="en-US" dirty="0" smtClean="0"/>
              <a:t> </a:t>
            </a:r>
            <a:r>
              <a:rPr lang="en-US" dirty="0" err="1" smtClean="0"/>
              <a:t>tarian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 (</a:t>
            </a:r>
            <a:r>
              <a:rPr lang="en-US" dirty="0" err="1" smtClean="0"/>
              <a:t>turu</a:t>
            </a:r>
            <a:r>
              <a:rPr lang="en-US" dirty="0" smtClean="0"/>
              <a:t>’). </a:t>
            </a:r>
            <a:r>
              <a:rPr lang="en-US" dirty="0" err="1" smtClean="0"/>
              <a:t>Tuddukat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temukan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Sipora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Sikakap</a:t>
            </a:r>
            <a:r>
              <a:rPr lang="en-US" dirty="0" smtClean="0"/>
              <a:t> (</a:t>
            </a:r>
            <a:r>
              <a:rPr lang="en-US" dirty="0" err="1" smtClean="0"/>
              <a:t>Pagai</a:t>
            </a:r>
            <a:r>
              <a:rPr lang="en-US" dirty="0" smtClean="0"/>
              <a:t> Utara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Pagai</a:t>
            </a:r>
            <a:r>
              <a:rPr lang="en-US" dirty="0" smtClean="0"/>
              <a:t> Selatan).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jejeineng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temukan</a:t>
            </a:r>
            <a:r>
              <a:rPr lang="en-US" dirty="0" smtClean="0"/>
              <a:t> di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Siberut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ritual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Sikerei</a:t>
            </a:r>
            <a:r>
              <a:rPr lang="en-US" dirty="0" smtClean="0"/>
              <a:t> (</a:t>
            </a:r>
            <a:r>
              <a:rPr lang="en-US" dirty="0" err="1" smtClean="0"/>
              <a:t>Tabib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). Dari </a:t>
            </a:r>
            <a:r>
              <a:rPr lang="en-US" dirty="0" err="1" smtClean="0"/>
              <a:t>penelusuran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AMAN Daerah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1 unit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Sipora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Saureinu</a:t>
            </a:r>
            <a:r>
              <a:rPr lang="en-US" dirty="0" smtClean="0"/>
              <a:t>’.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Ngong</a:t>
            </a:r>
            <a:r>
              <a:rPr lang="en-US" dirty="0" smtClean="0"/>
              <a:t> yang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ritual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1 unit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Sipora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Sakerebau</a:t>
            </a:r>
            <a:r>
              <a:rPr lang="en-US" dirty="0" smtClean="0"/>
              <a:t> </a:t>
            </a:r>
            <a:r>
              <a:rPr lang="en-US" dirty="0" err="1" smtClean="0"/>
              <a:t>Maileppet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Leleiga</a:t>
            </a:r>
            <a:r>
              <a:rPr lang="en-US" dirty="0" smtClean="0"/>
              <a:t>/</a:t>
            </a:r>
            <a:r>
              <a:rPr lang="en-US" dirty="0" err="1" smtClean="0"/>
              <a:t>Talena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Goiso</a:t>
            </a:r>
            <a:r>
              <a:rPr lang="en-US" dirty="0" smtClean="0"/>
              <a:t>’ </a:t>
            </a:r>
            <a:r>
              <a:rPr lang="en-US" dirty="0" err="1" smtClean="0"/>
              <a:t>Oinan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Usut</a:t>
            </a:r>
            <a:r>
              <a:rPr lang="en-US" dirty="0" smtClean="0"/>
              <a:t> </a:t>
            </a:r>
            <a:r>
              <a:rPr lang="en-US" dirty="0" err="1" smtClean="0"/>
              <a:t>Ngaik</a:t>
            </a:r>
            <a:r>
              <a:rPr lang="en-US" dirty="0" smtClean="0"/>
              <a:t> </a:t>
            </a:r>
            <a:r>
              <a:rPr lang="en-US" dirty="0" err="1" smtClean="0"/>
              <a:t>Matobe</a:t>
            </a:r>
            <a:r>
              <a:rPr lang="en-US" dirty="0" smtClean="0"/>
              <a:t>’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UPAYA YANG DILAKUKAN PEMUDA ADAT 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Inventarisasi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musik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Tradisional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Mentawai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diskusi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Lembaga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Komunitas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termasuk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fungsinya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Meminta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lembaga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adat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Sikebbukat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para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tua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Komunitas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mengajari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membuat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musik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mengajari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menggunakannya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Memperhatikan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Sikebbukat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memainkan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musik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sambil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menari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turu</a:t>
            </a:r>
            <a:r>
              <a:rPr lang="en-US" dirty="0" smtClean="0">
                <a:solidFill>
                  <a:schemeClr val="bg1"/>
                </a:solidFill>
              </a:rPr>
              <a:t>’) </a:t>
            </a:r>
            <a:r>
              <a:rPr lang="en-US" dirty="0" err="1" smtClean="0">
                <a:solidFill>
                  <a:schemeClr val="bg1"/>
                </a:solidFill>
              </a:rPr>
              <a:t>tradisional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Mentawai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diskusi</a:t>
            </a:r>
            <a:r>
              <a:rPr lang="en-US" dirty="0" smtClean="0">
                <a:solidFill>
                  <a:schemeClr val="bg1"/>
                </a:solidFill>
              </a:rPr>
              <a:t> internal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Pemuda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mempelajari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pembuatan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penggunaan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musik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tradisional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Mentawai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CAPAIAN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Tuddukat</a:t>
            </a:r>
            <a:r>
              <a:rPr lang="en-US" dirty="0" smtClean="0"/>
              <a:t>, </a:t>
            </a:r>
            <a:r>
              <a:rPr lang="en-US" dirty="0" err="1" smtClean="0"/>
              <a:t>Kateuba</a:t>
            </a:r>
            <a:r>
              <a:rPr lang="en-US" dirty="0" smtClean="0"/>
              <a:t>, </a:t>
            </a:r>
            <a:r>
              <a:rPr lang="en-US" dirty="0" err="1" smtClean="0"/>
              <a:t>Leleiga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Sikebbukat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yang </a:t>
            </a:r>
            <a:r>
              <a:rPr lang="en-US" dirty="0" err="1" smtClean="0"/>
              <a:t>direncanakan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tempatkan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(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)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pembangunannya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Ada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Sikebbukat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mengajari</a:t>
            </a:r>
            <a:r>
              <a:rPr lang="en-US" dirty="0" smtClean="0"/>
              <a:t> </a:t>
            </a:r>
            <a:r>
              <a:rPr lang="en-US" dirty="0" err="1" smtClean="0"/>
              <a:t>pemuda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memai</a:t>
            </a:r>
            <a:r>
              <a:rPr lang="id-ID" dirty="0" smtClean="0"/>
              <a:t>n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penyambutan</a:t>
            </a:r>
            <a:r>
              <a:rPr lang="en-US" dirty="0" smtClean="0"/>
              <a:t> </a:t>
            </a:r>
            <a:r>
              <a:rPr lang="en-US" dirty="0" err="1" smtClean="0"/>
              <a:t>tamu</a:t>
            </a:r>
            <a:r>
              <a:rPr lang="en-US" dirty="0" smtClean="0"/>
              <a:t> </a:t>
            </a:r>
            <a:r>
              <a:rPr lang="en-US" dirty="0" err="1" smtClean="0"/>
              <a:t>tamu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, </a:t>
            </a:r>
            <a:r>
              <a:rPr lang="en-US" dirty="0" err="1" smtClean="0"/>
              <a:t>pemuda</a:t>
            </a:r>
            <a:r>
              <a:rPr lang="en-US" dirty="0" smtClean="0"/>
              <a:t> </a:t>
            </a:r>
            <a:r>
              <a:rPr lang="id-ID" dirty="0" smtClean="0"/>
              <a:t> Adat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memainkan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tarian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KENDALA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Kesibukan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Sikebbukat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ladang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mengajari</a:t>
            </a:r>
            <a:r>
              <a:rPr lang="en-US" dirty="0" smtClean="0"/>
              <a:t> </a:t>
            </a:r>
            <a:r>
              <a:rPr lang="en-US" dirty="0" err="1" smtClean="0"/>
              <a:t>pemuda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pemuda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melestarikan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anggapan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dipentingkan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Pemuda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solid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yang </a:t>
            </a:r>
            <a:r>
              <a:rPr lang="en-US" dirty="0" err="1" smtClean="0"/>
              <a:t>intens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pemajuan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internal </a:t>
            </a:r>
            <a:r>
              <a:rPr lang="en-US" dirty="0" err="1" smtClean="0"/>
              <a:t>pemuda</a:t>
            </a:r>
            <a:r>
              <a:rPr lang="en-US" dirty="0" smtClean="0"/>
              <a:t> yang </a:t>
            </a:r>
            <a:r>
              <a:rPr lang="en-US" dirty="0" err="1" smtClean="0"/>
              <a:t>intens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mensolidkan</a:t>
            </a:r>
            <a:r>
              <a:rPr lang="en-US" dirty="0" smtClean="0"/>
              <a:t> </a:t>
            </a:r>
            <a:r>
              <a:rPr lang="en-US" dirty="0" err="1" smtClean="0"/>
              <a:t>pemuda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memajukan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pemuda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benteng</a:t>
            </a:r>
            <a:r>
              <a:rPr lang="en-US" dirty="0" smtClean="0"/>
              <a:t> </a:t>
            </a:r>
            <a:r>
              <a:rPr lang="en-US" dirty="0" err="1" smtClean="0"/>
              <a:t>pertahanan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pelestarian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Sedapat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penggalian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mendokumentasikannya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, </a:t>
            </a:r>
            <a:r>
              <a:rPr lang="en-US" dirty="0" err="1" smtClean="0"/>
              <a:t>lembaga</a:t>
            </a:r>
            <a:r>
              <a:rPr lang="en-US" dirty="0" smtClean="0"/>
              <a:t> lain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taruna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AMAN Daerah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PEREMPUAN AMAN Daerah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207</TotalTime>
  <Words>771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Oriel</vt:lpstr>
      <vt:lpstr>Trek</vt:lpstr>
      <vt:lpstr>Flow</vt:lpstr>
      <vt:lpstr>Median</vt:lpstr>
      <vt:lpstr>Apex</vt:lpstr>
      <vt:lpstr>Civic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18</cp:revision>
  <dcterms:created xsi:type="dcterms:W3CDTF">2020-07-05T15:51:58Z</dcterms:created>
  <dcterms:modified xsi:type="dcterms:W3CDTF">2020-07-14T03:53:18Z</dcterms:modified>
</cp:coreProperties>
</file>