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F0D724-476F-46E3-9EB3-666AFF9B690B}" type="doc">
      <dgm:prSet loTypeId="urn:microsoft.com/office/officeart/2005/8/layout/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71D3ED2-C2C8-4A04-B464-8F910E99741A}">
      <dgm:prSet phldrT="[Text]" custT="1"/>
      <dgm:spPr/>
      <dgm:t>
        <a:bodyPr/>
        <a:lstStyle/>
        <a:p>
          <a:r>
            <a:rPr lang="en-ID" sz="5400" dirty="0" smtClean="0"/>
            <a:t>PANCASILA</a:t>
          </a:r>
          <a:endParaRPr lang="en-US" sz="5400" dirty="0"/>
        </a:p>
      </dgm:t>
    </dgm:pt>
    <dgm:pt modelId="{5BEDEC59-A857-49BA-8D6B-2CA7F94D5B4B}" type="parTrans" cxnId="{1B4D2AE7-C298-43E5-8232-7A0D328F4C42}">
      <dgm:prSet/>
      <dgm:spPr/>
      <dgm:t>
        <a:bodyPr/>
        <a:lstStyle/>
        <a:p>
          <a:endParaRPr lang="en-US"/>
        </a:p>
      </dgm:t>
    </dgm:pt>
    <dgm:pt modelId="{4E36DD8D-8F93-4331-A8DD-5433285C2519}" type="sibTrans" cxnId="{1B4D2AE7-C298-43E5-8232-7A0D328F4C42}">
      <dgm:prSet/>
      <dgm:spPr/>
      <dgm:t>
        <a:bodyPr/>
        <a:lstStyle/>
        <a:p>
          <a:endParaRPr lang="en-US"/>
        </a:p>
      </dgm:t>
    </dgm:pt>
    <dgm:pt modelId="{5EF5D838-9231-4108-A1B8-54D765FE1CA4}">
      <dgm:prSet phldrT="[Text]"/>
      <dgm:spPr/>
      <dgm:t>
        <a:bodyPr/>
        <a:lstStyle/>
        <a:p>
          <a:r>
            <a:rPr lang="en-ID" dirty="0" err="1" smtClean="0"/>
            <a:t>Sebagai</a:t>
          </a:r>
          <a:r>
            <a:rPr lang="en-ID" dirty="0" smtClean="0"/>
            <a:t> </a:t>
          </a:r>
          <a:r>
            <a:rPr lang="en-ID" dirty="0" err="1" smtClean="0"/>
            <a:t>Dasar</a:t>
          </a:r>
          <a:r>
            <a:rPr lang="en-ID" dirty="0" smtClean="0"/>
            <a:t> </a:t>
          </a:r>
          <a:r>
            <a:rPr lang="en-ID" dirty="0" err="1" smtClean="0"/>
            <a:t>negara</a:t>
          </a:r>
          <a:endParaRPr lang="en-US" dirty="0"/>
        </a:p>
      </dgm:t>
    </dgm:pt>
    <dgm:pt modelId="{7BE498B0-B674-4D13-8B70-D9841977DB57}" type="parTrans" cxnId="{5A73EFCF-2B59-41F5-823E-0269BAD7DEA6}">
      <dgm:prSet/>
      <dgm:spPr/>
      <dgm:t>
        <a:bodyPr/>
        <a:lstStyle/>
        <a:p>
          <a:endParaRPr lang="en-US"/>
        </a:p>
      </dgm:t>
    </dgm:pt>
    <dgm:pt modelId="{749038FB-6F18-413E-AFC9-B1EBCD277ED9}" type="sibTrans" cxnId="{5A73EFCF-2B59-41F5-823E-0269BAD7DEA6}">
      <dgm:prSet/>
      <dgm:spPr/>
      <dgm:t>
        <a:bodyPr/>
        <a:lstStyle/>
        <a:p>
          <a:endParaRPr lang="en-US"/>
        </a:p>
      </dgm:t>
    </dgm:pt>
    <dgm:pt modelId="{5F6FACB4-FD19-466F-BE79-302C5B4B729D}">
      <dgm:prSet phldrT="[Text]"/>
      <dgm:spPr/>
      <dgm:t>
        <a:bodyPr/>
        <a:lstStyle/>
        <a:p>
          <a:r>
            <a:rPr lang="en-ID" dirty="0" err="1" smtClean="0"/>
            <a:t>Nilai-nilai</a:t>
          </a:r>
          <a:r>
            <a:rPr lang="en-ID" dirty="0" smtClean="0"/>
            <a:t> </a:t>
          </a:r>
          <a:r>
            <a:rPr lang="en-ID" dirty="0" err="1" smtClean="0"/>
            <a:t>budaya</a:t>
          </a:r>
          <a:r>
            <a:rPr lang="en-ID" dirty="0" smtClean="0"/>
            <a:t> </a:t>
          </a:r>
          <a:r>
            <a:rPr lang="en-ID" dirty="0" err="1" smtClean="0"/>
            <a:t>Nasional</a:t>
          </a:r>
          <a:r>
            <a:rPr lang="en-ID" dirty="0" smtClean="0"/>
            <a:t> </a:t>
          </a:r>
          <a:r>
            <a:rPr lang="en-ID" dirty="0" err="1" smtClean="0"/>
            <a:t>dalam</a:t>
          </a:r>
          <a:r>
            <a:rPr lang="en-ID" dirty="0" smtClean="0"/>
            <a:t> </a:t>
          </a:r>
          <a:r>
            <a:rPr lang="en-ID" dirty="0" err="1" smtClean="0"/>
            <a:t>konteks</a:t>
          </a:r>
          <a:r>
            <a:rPr lang="en-ID" dirty="0" smtClean="0"/>
            <a:t> </a:t>
          </a:r>
          <a:r>
            <a:rPr lang="en-ID" dirty="0" err="1" smtClean="0"/>
            <a:t>warga</a:t>
          </a:r>
          <a:r>
            <a:rPr lang="en-ID" dirty="0" smtClean="0"/>
            <a:t> </a:t>
          </a:r>
          <a:r>
            <a:rPr lang="en-ID" dirty="0" err="1" smtClean="0"/>
            <a:t>negara</a:t>
          </a:r>
          <a:r>
            <a:rPr lang="en-ID" dirty="0" smtClean="0"/>
            <a:t> Indonesia</a:t>
          </a:r>
          <a:endParaRPr lang="en-US" dirty="0"/>
        </a:p>
      </dgm:t>
    </dgm:pt>
    <dgm:pt modelId="{A6521828-F00F-419B-B576-197EB0200469}" type="parTrans" cxnId="{CA68BDFD-544A-4E03-A743-759C6947C7BA}">
      <dgm:prSet/>
      <dgm:spPr/>
      <dgm:t>
        <a:bodyPr/>
        <a:lstStyle/>
        <a:p>
          <a:endParaRPr lang="en-US"/>
        </a:p>
      </dgm:t>
    </dgm:pt>
    <dgm:pt modelId="{63B8E060-997D-4ACF-A107-BAB3DE79D35A}" type="sibTrans" cxnId="{CA68BDFD-544A-4E03-A743-759C6947C7BA}">
      <dgm:prSet/>
      <dgm:spPr/>
      <dgm:t>
        <a:bodyPr/>
        <a:lstStyle/>
        <a:p>
          <a:endParaRPr lang="en-US"/>
        </a:p>
      </dgm:t>
    </dgm:pt>
    <dgm:pt modelId="{B6856FEE-757E-41ED-9E84-612616843B7A}">
      <dgm:prSet phldrT="[Text]"/>
      <dgm:spPr/>
      <dgm:t>
        <a:bodyPr/>
        <a:lstStyle/>
        <a:p>
          <a:r>
            <a:rPr lang="en-ID" dirty="0" err="1" smtClean="0"/>
            <a:t>Sebagai</a:t>
          </a:r>
          <a:r>
            <a:rPr lang="en-ID" dirty="0" smtClean="0"/>
            <a:t> </a:t>
          </a:r>
          <a:r>
            <a:rPr lang="en-ID" dirty="0" err="1" smtClean="0"/>
            <a:t>bangsa</a:t>
          </a:r>
          <a:r>
            <a:rPr lang="en-ID" dirty="0" smtClean="0"/>
            <a:t> Indonesia </a:t>
          </a:r>
          <a:r>
            <a:rPr lang="en-ID" dirty="0" err="1" smtClean="0"/>
            <a:t>dalam</a:t>
          </a:r>
          <a:r>
            <a:rPr lang="en-ID" dirty="0" smtClean="0"/>
            <a:t> </a:t>
          </a:r>
          <a:r>
            <a:rPr lang="en-ID" dirty="0" err="1" smtClean="0"/>
            <a:t>kehidupan</a:t>
          </a:r>
          <a:r>
            <a:rPr lang="en-ID" dirty="0" smtClean="0"/>
            <a:t> </a:t>
          </a:r>
          <a:r>
            <a:rPr lang="en-ID" dirty="0" err="1" smtClean="0"/>
            <a:t>berbangsa</a:t>
          </a:r>
          <a:r>
            <a:rPr lang="en-ID" dirty="0" smtClean="0"/>
            <a:t>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bernegara</a:t>
          </a:r>
          <a:endParaRPr lang="en-US" dirty="0"/>
        </a:p>
      </dgm:t>
    </dgm:pt>
    <dgm:pt modelId="{7E9133D6-F55E-43E1-BCA8-57EA386B8638}" type="parTrans" cxnId="{02169A7B-A8AD-4855-9CC8-0AF6D714BC68}">
      <dgm:prSet/>
      <dgm:spPr/>
      <dgm:t>
        <a:bodyPr/>
        <a:lstStyle/>
        <a:p>
          <a:endParaRPr lang="en-US"/>
        </a:p>
      </dgm:t>
    </dgm:pt>
    <dgm:pt modelId="{990C7255-1171-4610-A373-150373A2529F}" type="sibTrans" cxnId="{02169A7B-A8AD-4855-9CC8-0AF6D714BC68}">
      <dgm:prSet/>
      <dgm:spPr/>
      <dgm:t>
        <a:bodyPr/>
        <a:lstStyle/>
        <a:p>
          <a:endParaRPr lang="en-US"/>
        </a:p>
      </dgm:t>
    </dgm:pt>
    <dgm:pt modelId="{18B015CC-6250-407E-BD86-701159ED27C6}" type="pres">
      <dgm:prSet presAssocID="{5BF0D724-476F-46E3-9EB3-666AFF9B69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7C1B9E-3293-45E6-9AD0-3ABB27D042DF}" type="pres">
      <dgm:prSet presAssocID="{5F6FACB4-FD19-466F-BE79-302C5B4B729D}" presName="boxAndChildren" presStyleCnt="0"/>
      <dgm:spPr/>
    </dgm:pt>
    <dgm:pt modelId="{207E8DB3-9569-47E4-B54D-1DCB518DEACE}" type="pres">
      <dgm:prSet presAssocID="{5F6FACB4-FD19-466F-BE79-302C5B4B729D}" presName="parentTextBox" presStyleLbl="node1" presStyleIdx="0" presStyleCnt="2"/>
      <dgm:spPr/>
      <dgm:t>
        <a:bodyPr/>
        <a:lstStyle/>
        <a:p>
          <a:endParaRPr lang="en-US"/>
        </a:p>
      </dgm:t>
    </dgm:pt>
    <dgm:pt modelId="{8FB9DA3B-0CFD-4B42-B1EB-99531421C6F9}" type="pres">
      <dgm:prSet presAssocID="{5F6FACB4-FD19-466F-BE79-302C5B4B729D}" presName="entireBox" presStyleLbl="node1" presStyleIdx="0" presStyleCnt="2"/>
      <dgm:spPr/>
      <dgm:t>
        <a:bodyPr/>
        <a:lstStyle/>
        <a:p>
          <a:endParaRPr lang="en-US"/>
        </a:p>
      </dgm:t>
    </dgm:pt>
    <dgm:pt modelId="{3D33D8BD-FFC7-4F05-9212-C47A621BF52F}" type="pres">
      <dgm:prSet presAssocID="{5F6FACB4-FD19-466F-BE79-302C5B4B729D}" presName="descendantBox" presStyleCnt="0"/>
      <dgm:spPr/>
    </dgm:pt>
    <dgm:pt modelId="{E96E22B2-4BE2-48F4-84DB-2219136F2CFC}" type="pres">
      <dgm:prSet presAssocID="{B6856FEE-757E-41ED-9E84-612616843B7A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0475A-AEB3-458A-8E85-64E08DEF35AD}" type="pres">
      <dgm:prSet presAssocID="{4E36DD8D-8F93-4331-A8DD-5433285C2519}" presName="sp" presStyleCnt="0"/>
      <dgm:spPr/>
    </dgm:pt>
    <dgm:pt modelId="{F3376041-C489-4970-8083-AFA77B2E857B}" type="pres">
      <dgm:prSet presAssocID="{571D3ED2-C2C8-4A04-B464-8F910E99741A}" presName="arrowAndChildren" presStyleCnt="0"/>
      <dgm:spPr/>
    </dgm:pt>
    <dgm:pt modelId="{E3AC76D2-AF97-4390-A78C-24D6FF044C69}" type="pres">
      <dgm:prSet presAssocID="{571D3ED2-C2C8-4A04-B464-8F910E99741A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4C36D470-0CD8-4B92-96DB-9F34BCFD60C1}" type="pres">
      <dgm:prSet presAssocID="{571D3ED2-C2C8-4A04-B464-8F910E99741A}" presName="arrow" presStyleLbl="node1" presStyleIdx="1" presStyleCnt="2"/>
      <dgm:spPr/>
      <dgm:t>
        <a:bodyPr/>
        <a:lstStyle/>
        <a:p>
          <a:endParaRPr lang="en-US"/>
        </a:p>
      </dgm:t>
    </dgm:pt>
    <dgm:pt modelId="{4638F5FE-4F74-4CD2-A779-1127A137B71C}" type="pres">
      <dgm:prSet presAssocID="{571D3ED2-C2C8-4A04-B464-8F910E99741A}" presName="descendantArrow" presStyleCnt="0"/>
      <dgm:spPr/>
    </dgm:pt>
    <dgm:pt modelId="{848E0ED3-5BFD-433C-9BA3-29E4DA5BBD9E}" type="pres">
      <dgm:prSet presAssocID="{5EF5D838-9231-4108-A1B8-54D765FE1CA4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1FB47B-8C76-4ACC-AE18-84C191450BA1}" type="presOf" srcId="{B6856FEE-757E-41ED-9E84-612616843B7A}" destId="{E96E22B2-4BE2-48F4-84DB-2219136F2CFC}" srcOrd="0" destOrd="0" presId="urn:microsoft.com/office/officeart/2005/8/layout/process4"/>
    <dgm:cxn modelId="{CA68BDFD-544A-4E03-A743-759C6947C7BA}" srcId="{5BF0D724-476F-46E3-9EB3-666AFF9B690B}" destId="{5F6FACB4-FD19-466F-BE79-302C5B4B729D}" srcOrd="1" destOrd="0" parTransId="{A6521828-F00F-419B-B576-197EB0200469}" sibTransId="{63B8E060-997D-4ACF-A107-BAB3DE79D35A}"/>
    <dgm:cxn modelId="{D6C7449E-BEBF-43C0-AD47-8F6B01974F53}" type="presOf" srcId="{571D3ED2-C2C8-4A04-B464-8F910E99741A}" destId="{4C36D470-0CD8-4B92-96DB-9F34BCFD60C1}" srcOrd="1" destOrd="0" presId="urn:microsoft.com/office/officeart/2005/8/layout/process4"/>
    <dgm:cxn modelId="{8AF29695-FA1E-4DC3-AE61-8487ADDFA6CF}" type="presOf" srcId="{5F6FACB4-FD19-466F-BE79-302C5B4B729D}" destId="{8FB9DA3B-0CFD-4B42-B1EB-99531421C6F9}" srcOrd="1" destOrd="0" presId="urn:microsoft.com/office/officeart/2005/8/layout/process4"/>
    <dgm:cxn modelId="{02169A7B-A8AD-4855-9CC8-0AF6D714BC68}" srcId="{5F6FACB4-FD19-466F-BE79-302C5B4B729D}" destId="{B6856FEE-757E-41ED-9E84-612616843B7A}" srcOrd="0" destOrd="0" parTransId="{7E9133D6-F55E-43E1-BCA8-57EA386B8638}" sibTransId="{990C7255-1171-4610-A373-150373A2529F}"/>
    <dgm:cxn modelId="{0DAB3FAA-6EBD-406B-8E3E-C98B02EA8AF1}" type="presOf" srcId="{571D3ED2-C2C8-4A04-B464-8F910E99741A}" destId="{E3AC76D2-AF97-4390-A78C-24D6FF044C69}" srcOrd="0" destOrd="0" presId="urn:microsoft.com/office/officeart/2005/8/layout/process4"/>
    <dgm:cxn modelId="{1E9FA62D-4E92-45CB-A434-AED900BA6E87}" type="presOf" srcId="{5EF5D838-9231-4108-A1B8-54D765FE1CA4}" destId="{848E0ED3-5BFD-433C-9BA3-29E4DA5BBD9E}" srcOrd="0" destOrd="0" presId="urn:microsoft.com/office/officeart/2005/8/layout/process4"/>
    <dgm:cxn modelId="{1B4D2AE7-C298-43E5-8232-7A0D328F4C42}" srcId="{5BF0D724-476F-46E3-9EB3-666AFF9B690B}" destId="{571D3ED2-C2C8-4A04-B464-8F910E99741A}" srcOrd="0" destOrd="0" parTransId="{5BEDEC59-A857-49BA-8D6B-2CA7F94D5B4B}" sibTransId="{4E36DD8D-8F93-4331-A8DD-5433285C2519}"/>
    <dgm:cxn modelId="{5A73EFCF-2B59-41F5-823E-0269BAD7DEA6}" srcId="{571D3ED2-C2C8-4A04-B464-8F910E99741A}" destId="{5EF5D838-9231-4108-A1B8-54D765FE1CA4}" srcOrd="0" destOrd="0" parTransId="{7BE498B0-B674-4D13-8B70-D9841977DB57}" sibTransId="{749038FB-6F18-413E-AFC9-B1EBCD277ED9}"/>
    <dgm:cxn modelId="{CFCA17F0-2297-468D-AE3F-4D1904BED98F}" type="presOf" srcId="{5F6FACB4-FD19-466F-BE79-302C5B4B729D}" destId="{207E8DB3-9569-47E4-B54D-1DCB518DEACE}" srcOrd="0" destOrd="0" presId="urn:microsoft.com/office/officeart/2005/8/layout/process4"/>
    <dgm:cxn modelId="{DC05C065-8688-4053-BEEB-1A416B56F9A7}" type="presOf" srcId="{5BF0D724-476F-46E3-9EB3-666AFF9B690B}" destId="{18B015CC-6250-407E-BD86-701159ED27C6}" srcOrd="0" destOrd="0" presId="urn:microsoft.com/office/officeart/2005/8/layout/process4"/>
    <dgm:cxn modelId="{618F3B03-0CB3-48EB-A2C7-1A09296551CE}" type="presParOf" srcId="{18B015CC-6250-407E-BD86-701159ED27C6}" destId="{B77C1B9E-3293-45E6-9AD0-3ABB27D042DF}" srcOrd="0" destOrd="0" presId="urn:microsoft.com/office/officeart/2005/8/layout/process4"/>
    <dgm:cxn modelId="{FC25731C-7E71-4BCD-9884-CF388397E879}" type="presParOf" srcId="{B77C1B9E-3293-45E6-9AD0-3ABB27D042DF}" destId="{207E8DB3-9569-47E4-B54D-1DCB518DEACE}" srcOrd="0" destOrd="0" presId="urn:microsoft.com/office/officeart/2005/8/layout/process4"/>
    <dgm:cxn modelId="{16158007-51CA-490A-9C48-3576EC72E63F}" type="presParOf" srcId="{B77C1B9E-3293-45E6-9AD0-3ABB27D042DF}" destId="{8FB9DA3B-0CFD-4B42-B1EB-99531421C6F9}" srcOrd="1" destOrd="0" presId="urn:microsoft.com/office/officeart/2005/8/layout/process4"/>
    <dgm:cxn modelId="{A8770797-A7A5-4BC0-8EFD-454BC3891B4A}" type="presParOf" srcId="{B77C1B9E-3293-45E6-9AD0-3ABB27D042DF}" destId="{3D33D8BD-FFC7-4F05-9212-C47A621BF52F}" srcOrd="2" destOrd="0" presId="urn:microsoft.com/office/officeart/2005/8/layout/process4"/>
    <dgm:cxn modelId="{75DE3B94-3AEC-4461-823E-84D78E9EADAF}" type="presParOf" srcId="{3D33D8BD-FFC7-4F05-9212-C47A621BF52F}" destId="{E96E22B2-4BE2-48F4-84DB-2219136F2CFC}" srcOrd="0" destOrd="0" presId="urn:microsoft.com/office/officeart/2005/8/layout/process4"/>
    <dgm:cxn modelId="{F84C4DEE-4BB6-4328-A00F-89BB3FC06316}" type="presParOf" srcId="{18B015CC-6250-407E-BD86-701159ED27C6}" destId="{5E60475A-AEB3-458A-8E85-64E08DEF35AD}" srcOrd="1" destOrd="0" presId="urn:microsoft.com/office/officeart/2005/8/layout/process4"/>
    <dgm:cxn modelId="{0BB2965F-2443-4CBA-B717-DF6748292584}" type="presParOf" srcId="{18B015CC-6250-407E-BD86-701159ED27C6}" destId="{F3376041-C489-4970-8083-AFA77B2E857B}" srcOrd="2" destOrd="0" presId="urn:microsoft.com/office/officeart/2005/8/layout/process4"/>
    <dgm:cxn modelId="{2BF8D672-8CAB-4DDB-9E3B-373C470EB5C8}" type="presParOf" srcId="{F3376041-C489-4970-8083-AFA77B2E857B}" destId="{E3AC76D2-AF97-4390-A78C-24D6FF044C69}" srcOrd="0" destOrd="0" presId="urn:microsoft.com/office/officeart/2005/8/layout/process4"/>
    <dgm:cxn modelId="{2B0A3C13-B3E5-4159-BE61-2585CD712D06}" type="presParOf" srcId="{F3376041-C489-4970-8083-AFA77B2E857B}" destId="{4C36D470-0CD8-4B92-96DB-9F34BCFD60C1}" srcOrd="1" destOrd="0" presId="urn:microsoft.com/office/officeart/2005/8/layout/process4"/>
    <dgm:cxn modelId="{4B61A70B-45C4-4732-A4D0-857E8CC18366}" type="presParOf" srcId="{F3376041-C489-4970-8083-AFA77B2E857B}" destId="{4638F5FE-4F74-4CD2-A779-1127A137B71C}" srcOrd="2" destOrd="0" presId="urn:microsoft.com/office/officeart/2005/8/layout/process4"/>
    <dgm:cxn modelId="{38B4B74A-FB2D-4366-8777-B15A5F88979F}" type="presParOf" srcId="{4638F5FE-4F74-4CD2-A779-1127A137B71C}" destId="{848E0ED3-5BFD-433C-9BA3-29E4DA5BBD9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EC3DE4-A281-4A05-B23A-92D18170B3D0}" type="doc">
      <dgm:prSet loTypeId="urn:microsoft.com/office/officeart/2005/8/layout/chevron2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B6DAD1F-DB3A-43D3-BD24-C98F903180BA}">
      <dgm:prSet phldrT="[Text]"/>
      <dgm:spPr/>
      <dgm:t>
        <a:bodyPr/>
        <a:lstStyle/>
        <a:p>
          <a:r>
            <a:rPr lang="en-ID" dirty="0" smtClean="0"/>
            <a:t>1.</a:t>
          </a:r>
          <a:endParaRPr lang="en-US" dirty="0"/>
        </a:p>
      </dgm:t>
    </dgm:pt>
    <dgm:pt modelId="{0187CF73-DD52-4703-8265-F21C1D030F69}" type="parTrans" cxnId="{BEA315CE-34B4-487B-BBBD-9D3BAC4FAE6B}">
      <dgm:prSet/>
      <dgm:spPr/>
      <dgm:t>
        <a:bodyPr/>
        <a:lstStyle/>
        <a:p>
          <a:endParaRPr lang="en-US"/>
        </a:p>
      </dgm:t>
    </dgm:pt>
    <dgm:pt modelId="{FC8D4816-2F33-489C-91B3-DBA6EAF61FA0}" type="sibTrans" cxnId="{BEA315CE-34B4-487B-BBBD-9D3BAC4FAE6B}">
      <dgm:prSet/>
      <dgm:spPr/>
      <dgm:t>
        <a:bodyPr/>
        <a:lstStyle/>
        <a:p>
          <a:endParaRPr lang="en-US"/>
        </a:p>
      </dgm:t>
    </dgm:pt>
    <dgm:pt modelId="{B77C4A25-032A-4946-A01B-0EA2C77ECCC9}">
      <dgm:prSet phldrT="[Text]"/>
      <dgm:spPr/>
      <dgm:t>
        <a:bodyPr/>
        <a:lstStyle/>
        <a:p>
          <a:r>
            <a:rPr lang="en-ID" dirty="0" err="1" smtClean="0"/>
            <a:t>Paham</a:t>
          </a:r>
          <a:r>
            <a:rPr lang="en-ID" dirty="0" smtClean="0"/>
            <a:t> </a:t>
          </a:r>
          <a:r>
            <a:rPr lang="en-ID" dirty="0" err="1" smtClean="0"/>
            <a:t>menjadi</a:t>
          </a:r>
          <a:r>
            <a:rPr lang="en-ID" dirty="0" smtClean="0"/>
            <a:t> </a:t>
          </a:r>
          <a:r>
            <a:rPr lang="en-ID" dirty="0" err="1" smtClean="0"/>
            <a:t>manusia</a:t>
          </a:r>
          <a:r>
            <a:rPr lang="en-ID" dirty="0" smtClean="0"/>
            <a:t> </a:t>
          </a:r>
          <a:r>
            <a:rPr lang="en-ID" dirty="0" err="1" smtClean="0"/>
            <a:t>untuk</a:t>
          </a:r>
          <a:r>
            <a:rPr lang="en-ID" dirty="0" smtClean="0"/>
            <a:t> </a:t>
          </a:r>
          <a:r>
            <a:rPr lang="en-ID" dirty="0" err="1" smtClean="0"/>
            <a:t>beribadah</a:t>
          </a:r>
          <a:r>
            <a:rPr lang="en-ID" dirty="0" smtClean="0"/>
            <a:t> </a:t>
          </a:r>
          <a:r>
            <a:rPr lang="en-ID" dirty="0" err="1" smtClean="0"/>
            <a:t>sesuai</a:t>
          </a:r>
          <a:r>
            <a:rPr lang="en-ID" dirty="0" smtClean="0"/>
            <a:t> agama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kepercayaan</a:t>
          </a:r>
          <a:r>
            <a:rPr lang="en-ID" dirty="0" smtClean="0"/>
            <a:t> </a:t>
          </a:r>
          <a:r>
            <a:rPr lang="en-ID" dirty="0" err="1" smtClean="0"/>
            <a:t>masing-masing</a:t>
          </a:r>
          <a:endParaRPr lang="en-US" dirty="0"/>
        </a:p>
      </dgm:t>
    </dgm:pt>
    <dgm:pt modelId="{6DE459D3-7B39-4EA6-8944-1187DFC06DA5}" type="parTrans" cxnId="{760CECBF-02DD-4C1F-8F4F-8B92051798A0}">
      <dgm:prSet/>
      <dgm:spPr/>
      <dgm:t>
        <a:bodyPr/>
        <a:lstStyle/>
        <a:p>
          <a:endParaRPr lang="en-US"/>
        </a:p>
      </dgm:t>
    </dgm:pt>
    <dgm:pt modelId="{1965DAB4-4376-4F17-BFFB-FE1EFF130565}" type="sibTrans" cxnId="{760CECBF-02DD-4C1F-8F4F-8B92051798A0}">
      <dgm:prSet/>
      <dgm:spPr/>
      <dgm:t>
        <a:bodyPr/>
        <a:lstStyle/>
        <a:p>
          <a:endParaRPr lang="en-US"/>
        </a:p>
      </dgm:t>
    </dgm:pt>
    <dgm:pt modelId="{9C330618-C760-4AEB-9FD9-4352FBC46054}">
      <dgm:prSet phldrT="[Text]"/>
      <dgm:spPr/>
      <dgm:t>
        <a:bodyPr/>
        <a:lstStyle/>
        <a:p>
          <a:r>
            <a:rPr lang="en-ID" dirty="0" smtClean="0"/>
            <a:t>2.</a:t>
          </a:r>
          <a:endParaRPr lang="en-US" dirty="0"/>
        </a:p>
      </dgm:t>
    </dgm:pt>
    <dgm:pt modelId="{9FD56370-F8CF-483D-B0B3-22ED3ECB4124}" type="parTrans" cxnId="{74A1E694-5257-4B4E-B1E4-8CB00CA15A02}">
      <dgm:prSet/>
      <dgm:spPr/>
      <dgm:t>
        <a:bodyPr/>
        <a:lstStyle/>
        <a:p>
          <a:endParaRPr lang="en-US"/>
        </a:p>
      </dgm:t>
    </dgm:pt>
    <dgm:pt modelId="{99626DB9-3547-41F3-9AC0-18ADDCBBF673}" type="sibTrans" cxnId="{74A1E694-5257-4B4E-B1E4-8CB00CA15A02}">
      <dgm:prSet/>
      <dgm:spPr/>
      <dgm:t>
        <a:bodyPr/>
        <a:lstStyle/>
        <a:p>
          <a:endParaRPr lang="en-US"/>
        </a:p>
      </dgm:t>
    </dgm:pt>
    <dgm:pt modelId="{F6CB6678-5451-42E1-A616-C8C039115E05}">
      <dgm:prSet phldrT="[Text]"/>
      <dgm:spPr/>
      <dgm:t>
        <a:bodyPr/>
        <a:lstStyle/>
        <a:p>
          <a:r>
            <a:rPr lang="en-ID" dirty="0" err="1" smtClean="0"/>
            <a:t>Berkemanusiaan</a:t>
          </a:r>
          <a:r>
            <a:rPr lang="en-ID" dirty="0" smtClean="0"/>
            <a:t> yang </a:t>
          </a:r>
          <a:r>
            <a:rPr lang="en-ID" dirty="0" err="1" smtClean="0"/>
            <a:t>adil</a:t>
          </a:r>
          <a:r>
            <a:rPr lang="en-ID" dirty="0" smtClean="0"/>
            <a:t>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beradab</a:t>
          </a:r>
          <a:endParaRPr lang="en-US" dirty="0"/>
        </a:p>
      </dgm:t>
    </dgm:pt>
    <dgm:pt modelId="{C1BC7FEF-38DF-455A-AB0B-BA17238A1ADC}" type="parTrans" cxnId="{10422BEA-91FB-4651-B963-BE83A976446D}">
      <dgm:prSet/>
      <dgm:spPr/>
      <dgm:t>
        <a:bodyPr/>
        <a:lstStyle/>
        <a:p>
          <a:endParaRPr lang="en-US"/>
        </a:p>
      </dgm:t>
    </dgm:pt>
    <dgm:pt modelId="{78C2EE47-143D-4553-BC63-F939D631797A}" type="sibTrans" cxnId="{10422BEA-91FB-4651-B963-BE83A976446D}">
      <dgm:prSet/>
      <dgm:spPr/>
      <dgm:t>
        <a:bodyPr/>
        <a:lstStyle/>
        <a:p>
          <a:endParaRPr lang="en-US"/>
        </a:p>
      </dgm:t>
    </dgm:pt>
    <dgm:pt modelId="{EA9CBF70-32E4-42D2-A105-DFC40BA4F461}">
      <dgm:prSet phldrT="[Text]"/>
      <dgm:spPr/>
      <dgm:t>
        <a:bodyPr/>
        <a:lstStyle/>
        <a:p>
          <a:r>
            <a:rPr lang="en-ID" dirty="0" smtClean="0"/>
            <a:t>3</a:t>
          </a:r>
          <a:endParaRPr lang="en-US" dirty="0"/>
        </a:p>
      </dgm:t>
    </dgm:pt>
    <dgm:pt modelId="{D72234C8-5103-4A0B-85B1-E8474114531E}" type="parTrans" cxnId="{CAF684D5-44F9-4CF7-9D48-99E49DAD5727}">
      <dgm:prSet/>
      <dgm:spPr/>
      <dgm:t>
        <a:bodyPr/>
        <a:lstStyle/>
        <a:p>
          <a:endParaRPr lang="en-US"/>
        </a:p>
      </dgm:t>
    </dgm:pt>
    <dgm:pt modelId="{42379A37-29FE-4C8B-A54F-CBC9E1B602C2}" type="sibTrans" cxnId="{CAF684D5-44F9-4CF7-9D48-99E49DAD5727}">
      <dgm:prSet/>
      <dgm:spPr/>
      <dgm:t>
        <a:bodyPr/>
        <a:lstStyle/>
        <a:p>
          <a:endParaRPr lang="en-US"/>
        </a:p>
      </dgm:t>
    </dgm:pt>
    <dgm:pt modelId="{31861C6B-DFB5-4BFA-B87A-2D7631DACB14}">
      <dgm:prSet phldrT="[Text]"/>
      <dgm:spPr/>
      <dgm:t>
        <a:bodyPr/>
        <a:lstStyle/>
        <a:p>
          <a:r>
            <a:rPr lang="en-ID" dirty="0" err="1" smtClean="0"/>
            <a:t>Menjunjung</a:t>
          </a:r>
          <a:r>
            <a:rPr lang="en-ID" dirty="0" smtClean="0"/>
            <a:t> </a:t>
          </a:r>
          <a:r>
            <a:rPr lang="en-ID" dirty="0" err="1" smtClean="0"/>
            <a:t>tinggi</a:t>
          </a:r>
          <a:r>
            <a:rPr lang="en-ID" dirty="0" smtClean="0"/>
            <a:t> </a:t>
          </a:r>
          <a:r>
            <a:rPr lang="en-ID" dirty="0" err="1" smtClean="0"/>
            <a:t>persatuan</a:t>
          </a:r>
          <a:r>
            <a:rPr lang="en-ID" dirty="0" smtClean="0"/>
            <a:t> Indonesia</a:t>
          </a:r>
          <a:endParaRPr lang="en-US" dirty="0"/>
        </a:p>
      </dgm:t>
    </dgm:pt>
    <dgm:pt modelId="{2DC4D4C3-6C1F-435F-84CB-E3F6F154E52C}" type="parTrans" cxnId="{FBECE9B4-465F-42EA-A0E8-02EDA1193E39}">
      <dgm:prSet/>
      <dgm:spPr/>
      <dgm:t>
        <a:bodyPr/>
        <a:lstStyle/>
        <a:p>
          <a:endParaRPr lang="en-US"/>
        </a:p>
      </dgm:t>
    </dgm:pt>
    <dgm:pt modelId="{23022A19-A9C4-4EEF-B4CB-B217CB439C1E}" type="sibTrans" cxnId="{FBECE9B4-465F-42EA-A0E8-02EDA1193E39}">
      <dgm:prSet/>
      <dgm:spPr/>
      <dgm:t>
        <a:bodyPr/>
        <a:lstStyle/>
        <a:p>
          <a:endParaRPr lang="en-US"/>
        </a:p>
      </dgm:t>
    </dgm:pt>
    <dgm:pt modelId="{9977F7F7-D984-4D93-A0D0-B5448E45876F}">
      <dgm:prSet phldrT="[Text]"/>
      <dgm:spPr/>
      <dgm:t>
        <a:bodyPr/>
        <a:lstStyle/>
        <a:p>
          <a:r>
            <a:rPr lang="en-ID" dirty="0" err="1" smtClean="0"/>
            <a:t>Mengutamakan</a:t>
          </a:r>
          <a:r>
            <a:rPr lang="en-ID" dirty="0" smtClean="0"/>
            <a:t> </a:t>
          </a:r>
          <a:r>
            <a:rPr lang="en-ID" dirty="0" err="1" smtClean="0"/>
            <a:t>musyawarah</a:t>
          </a:r>
          <a:r>
            <a:rPr lang="en-ID" dirty="0" smtClean="0"/>
            <a:t>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mufakat</a:t>
          </a:r>
          <a:r>
            <a:rPr lang="en-ID" dirty="0" smtClean="0"/>
            <a:t> di </a:t>
          </a:r>
          <a:r>
            <a:rPr lang="en-ID" dirty="0" err="1" smtClean="0"/>
            <a:t>lingkungan</a:t>
          </a:r>
          <a:r>
            <a:rPr lang="en-ID" dirty="0" smtClean="0"/>
            <a:t> </a:t>
          </a:r>
          <a:r>
            <a:rPr lang="en-ID" dirty="0" err="1" smtClean="0"/>
            <a:t>keluarga</a:t>
          </a:r>
          <a:r>
            <a:rPr lang="en-ID" dirty="0" smtClean="0"/>
            <a:t>, </a:t>
          </a:r>
          <a:r>
            <a:rPr lang="en-ID" dirty="0" err="1" smtClean="0"/>
            <a:t>masyarakat</a:t>
          </a:r>
          <a:r>
            <a:rPr lang="en-ID" dirty="0" smtClean="0"/>
            <a:t>,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bangsa</a:t>
          </a:r>
          <a:endParaRPr lang="en-US" dirty="0"/>
        </a:p>
      </dgm:t>
    </dgm:pt>
    <dgm:pt modelId="{43903087-EDCD-4A8E-8AD2-DA4DB30571EC}" type="parTrans" cxnId="{B6851514-53EA-4EF2-90D2-4F1C5D62FF83}">
      <dgm:prSet/>
      <dgm:spPr/>
      <dgm:t>
        <a:bodyPr/>
        <a:lstStyle/>
        <a:p>
          <a:endParaRPr lang="en-US"/>
        </a:p>
      </dgm:t>
    </dgm:pt>
    <dgm:pt modelId="{7D3F7FB9-C76D-47CB-A448-894AA8C6B857}" type="sibTrans" cxnId="{B6851514-53EA-4EF2-90D2-4F1C5D62FF83}">
      <dgm:prSet/>
      <dgm:spPr/>
      <dgm:t>
        <a:bodyPr/>
        <a:lstStyle/>
        <a:p>
          <a:endParaRPr lang="en-US"/>
        </a:p>
      </dgm:t>
    </dgm:pt>
    <dgm:pt modelId="{C3ECF286-E7AB-4215-8290-5B144EDC5073}">
      <dgm:prSet phldrT="[Text]"/>
      <dgm:spPr/>
      <dgm:t>
        <a:bodyPr/>
        <a:lstStyle/>
        <a:p>
          <a:r>
            <a:rPr lang="en-ID" dirty="0" smtClean="0"/>
            <a:t>4</a:t>
          </a:r>
          <a:endParaRPr lang="en-US" dirty="0"/>
        </a:p>
      </dgm:t>
    </dgm:pt>
    <dgm:pt modelId="{422CD1E1-A262-4D70-995A-AE576357C8DD}" type="parTrans" cxnId="{674BCFD2-9D18-4D8E-88F9-0DFB816E3BCA}">
      <dgm:prSet/>
      <dgm:spPr/>
      <dgm:t>
        <a:bodyPr/>
        <a:lstStyle/>
        <a:p>
          <a:endParaRPr lang="en-US"/>
        </a:p>
      </dgm:t>
    </dgm:pt>
    <dgm:pt modelId="{2FC07C7C-3B9C-4106-AB6C-AE35E914BE79}" type="sibTrans" cxnId="{674BCFD2-9D18-4D8E-88F9-0DFB816E3BCA}">
      <dgm:prSet/>
      <dgm:spPr/>
      <dgm:t>
        <a:bodyPr/>
        <a:lstStyle/>
        <a:p>
          <a:endParaRPr lang="en-US"/>
        </a:p>
      </dgm:t>
    </dgm:pt>
    <dgm:pt modelId="{3D19A50D-89F5-4EAE-96CF-C0A31C268D0D}">
      <dgm:prSet phldrT="[Text]"/>
      <dgm:spPr/>
      <dgm:t>
        <a:bodyPr/>
        <a:lstStyle/>
        <a:p>
          <a:r>
            <a:rPr lang="en-ID" dirty="0" err="1" smtClean="0"/>
            <a:t>Berpegang</a:t>
          </a:r>
          <a:r>
            <a:rPr lang="en-ID" dirty="0" smtClean="0"/>
            <a:t> </a:t>
          </a:r>
          <a:r>
            <a:rPr lang="en-ID" dirty="0" err="1" smtClean="0"/>
            <a:t>kepada</a:t>
          </a:r>
          <a:r>
            <a:rPr lang="en-ID" dirty="0" smtClean="0"/>
            <a:t> </a:t>
          </a:r>
          <a:r>
            <a:rPr lang="en-ID" dirty="0" err="1" smtClean="0"/>
            <a:t>keadilan</a:t>
          </a:r>
          <a:r>
            <a:rPr lang="en-ID" dirty="0" smtClean="0"/>
            <a:t> </a:t>
          </a:r>
          <a:r>
            <a:rPr lang="en-ID" dirty="0" err="1" smtClean="0"/>
            <a:t>sosial</a:t>
          </a:r>
          <a:r>
            <a:rPr lang="en-ID" dirty="0" smtClean="0"/>
            <a:t> </a:t>
          </a:r>
          <a:r>
            <a:rPr lang="en-ID" dirty="0" err="1" smtClean="0"/>
            <a:t>bagi</a:t>
          </a:r>
          <a:r>
            <a:rPr lang="en-ID" dirty="0" smtClean="0"/>
            <a:t> </a:t>
          </a:r>
          <a:r>
            <a:rPr lang="en-ID" dirty="0" err="1" smtClean="0"/>
            <a:t>seluruh</a:t>
          </a:r>
          <a:r>
            <a:rPr lang="en-ID" dirty="0" smtClean="0"/>
            <a:t> </a:t>
          </a:r>
          <a:r>
            <a:rPr lang="en-ID" dirty="0" err="1" smtClean="0"/>
            <a:t>rakyat</a:t>
          </a:r>
          <a:r>
            <a:rPr lang="en-ID" dirty="0" smtClean="0"/>
            <a:t> Indonesia</a:t>
          </a:r>
          <a:endParaRPr lang="en-US" dirty="0"/>
        </a:p>
      </dgm:t>
    </dgm:pt>
    <dgm:pt modelId="{BF7D0676-7240-416D-BDAB-BBAA0167EF88}" type="parTrans" cxnId="{097FA421-42BC-4D9A-9453-CB8DC3F36526}">
      <dgm:prSet/>
      <dgm:spPr/>
      <dgm:t>
        <a:bodyPr/>
        <a:lstStyle/>
        <a:p>
          <a:endParaRPr lang="en-US"/>
        </a:p>
      </dgm:t>
    </dgm:pt>
    <dgm:pt modelId="{99BB55F5-870E-4758-9BBE-2998341E7168}" type="sibTrans" cxnId="{097FA421-42BC-4D9A-9453-CB8DC3F36526}">
      <dgm:prSet/>
      <dgm:spPr/>
      <dgm:t>
        <a:bodyPr/>
        <a:lstStyle/>
        <a:p>
          <a:endParaRPr lang="en-US"/>
        </a:p>
      </dgm:t>
    </dgm:pt>
    <dgm:pt modelId="{D2EF9D60-408F-4DAD-9CA0-13A7502539F6}">
      <dgm:prSet phldrT="[Text]"/>
      <dgm:spPr/>
      <dgm:t>
        <a:bodyPr/>
        <a:lstStyle/>
        <a:p>
          <a:r>
            <a:rPr lang="en-ID" dirty="0" smtClean="0"/>
            <a:t>5</a:t>
          </a:r>
          <a:endParaRPr lang="en-US" dirty="0"/>
        </a:p>
      </dgm:t>
    </dgm:pt>
    <dgm:pt modelId="{2ABAA991-D3D5-4704-BCC0-D2E364D88757}" type="parTrans" cxnId="{0A4C85CF-1CA6-4FBA-8460-BA365C3B6D5B}">
      <dgm:prSet/>
      <dgm:spPr/>
      <dgm:t>
        <a:bodyPr/>
        <a:lstStyle/>
        <a:p>
          <a:endParaRPr lang="en-US"/>
        </a:p>
      </dgm:t>
    </dgm:pt>
    <dgm:pt modelId="{539542D7-3797-4587-9B2B-E72FDFA02D25}" type="sibTrans" cxnId="{0A4C85CF-1CA6-4FBA-8460-BA365C3B6D5B}">
      <dgm:prSet/>
      <dgm:spPr/>
      <dgm:t>
        <a:bodyPr/>
        <a:lstStyle/>
        <a:p>
          <a:endParaRPr lang="en-US"/>
        </a:p>
      </dgm:t>
    </dgm:pt>
    <dgm:pt modelId="{8F840E30-E421-4F5E-ACEA-F5B748D770B5}" type="pres">
      <dgm:prSet presAssocID="{EBEC3DE4-A281-4A05-B23A-92D18170B3D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FAE8E1-660B-4D7E-9512-650C1EDA0A7F}" type="pres">
      <dgm:prSet presAssocID="{8B6DAD1F-DB3A-43D3-BD24-C98F903180BA}" presName="composite" presStyleCnt="0"/>
      <dgm:spPr/>
    </dgm:pt>
    <dgm:pt modelId="{9DCE57C7-8A99-4C4B-9135-7BE94115D2E3}" type="pres">
      <dgm:prSet presAssocID="{8B6DAD1F-DB3A-43D3-BD24-C98F903180B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4DF3D-F5EA-49BB-9F49-417D40A61953}" type="pres">
      <dgm:prSet presAssocID="{8B6DAD1F-DB3A-43D3-BD24-C98F903180B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36AEA-9482-4A0C-AA95-4415F897BA98}" type="pres">
      <dgm:prSet presAssocID="{FC8D4816-2F33-489C-91B3-DBA6EAF61FA0}" presName="sp" presStyleCnt="0"/>
      <dgm:spPr/>
    </dgm:pt>
    <dgm:pt modelId="{59998EF3-A235-44C9-AC75-24D639B5B5AE}" type="pres">
      <dgm:prSet presAssocID="{9C330618-C760-4AEB-9FD9-4352FBC46054}" presName="composite" presStyleCnt="0"/>
      <dgm:spPr/>
    </dgm:pt>
    <dgm:pt modelId="{898985C4-A239-4BE9-8D8C-261E9B12E037}" type="pres">
      <dgm:prSet presAssocID="{9C330618-C760-4AEB-9FD9-4352FBC4605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0387C-7550-4D47-B675-3B9E06A03045}" type="pres">
      <dgm:prSet presAssocID="{9C330618-C760-4AEB-9FD9-4352FBC4605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12C53-A539-4B31-808F-78AD8435B82E}" type="pres">
      <dgm:prSet presAssocID="{99626DB9-3547-41F3-9AC0-18ADDCBBF673}" presName="sp" presStyleCnt="0"/>
      <dgm:spPr/>
    </dgm:pt>
    <dgm:pt modelId="{40B3EB25-C9A3-4D5A-A451-526F0DE4C0AD}" type="pres">
      <dgm:prSet presAssocID="{EA9CBF70-32E4-42D2-A105-DFC40BA4F461}" presName="composite" presStyleCnt="0"/>
      <dgm:spPr/>
    </dgm:pt>
    <dgm:pt modelId="{E4280686-0F5C-4255-839E-5C51584D3617}" type="pres">
      <dgm:prSet presAssocID="{EA9CBF70-32E4-42D2-A105-DFC40BA4F46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7D99B-F62B-4A86-BC9C-593E34DBCF76}" type="pres">
      <dgm:prSet presAssocID="{EA9CBF70-32E4-42D2-A105-DFC40BA4F46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9E970E-3E6F-49A1-9B17-F7BD6E330E00}" type="pres">
      <dgm:prSet presAssocID="{42379A37-29FE-4C8B-A54F-CBC9E1B602C2}" presName="sp" presStyleCnt="0"/>
      <dgm:spPr/>
    </dgm:pt>
    <dgm:pt modelId="{B8C9AB36-B081-47D3-85C2-C74D22004888}" type="pres">
      <dgm:prSet presAssocID="{C3ECF286-E7AB-4215-8290-5B144EDC5073}" presName="composite" presStyleCnt="0"/>
      <dgm:spPr/>
    </dgm:pt>
    <dgm:pt modelId="{2CC54082-39EF-436C-AAE9-C7D71C72D773}" type="pres">
      <dgm:prSet presAssocID="{C3ECF286-E7AB-4215-8290-5B144EDC5073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1CF82-DF92-4BC2-A9C5-6CA0060C4261}" type="pres">
      <dgm:prSet presAssocID="{C3ECF286-E7AB-4215-8290-5B144EDC5073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7CAB0-EBF0-4305-A448-977E81F167A8}" type="pres">
      <dgm:prSet presAssocID="{2FC07C7C-3B9C-4106-AB6C-AE35E914BE79}" presName="sp" presStyleCnt="0"/>
      <dgm:spPr/>
    </dgm:pt>
    <dgm:pt modelId="{6FCF949B-D2B9-4958-91CF-2E1B7FCCF372}" type="pres">
      <dgm:prSet presAssocID="{D2EF9D60-408F-4DAD-9CA0-13A7502539F6}" presName="composite" presStyleCnt="0"/>
      <dgm:spPr/>
    </dgm:pt>
    <dgm:pt modelId="{346D3B43-CC39-4523-8D86-3D41184DB241}" type="pres">
      <dgm:prSet presAssocID="{D2EF9D60-408F-4DAD-9CA0-13A7502539F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D05F5-7D81-430A-9641-DA0A68D840ED}" type="pres">
      <dgm:prSet presAssocID="{D2EF9D60-408F-4DAD-9CA0-13A7502539F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037944-5567-4797-9C74-EDBD8A312869}" type="presOf" srcId="{C3ECF286-E7AB-4215-8290-5B144EDC5073}" destId="{2CC54082-39EF-436C-AAE9-C7D71C72D773}" srcOrd="0" destOrd="0" presId="urn:microsoft.com/office/officeart/2005/8/layout/chevron2"/>
    <dgm:cxn modelId="{A2916CDF-3AE1-48F4-B175-3917DCAB1643}" type="presOf" srcId="{EBEC3DE4-A281-4A05-B23A-92D18170B3D0}" destId="{8F840E30-E421-4F5E-ACEA-F5B748D770B5}" srcOrd="0" destOrd="0" presId="urn:microsoft.com/office/officeart/2005/8/layout/chevron2"/>
    <dgm:cxn modelId="{3E68915A-F40B-4B4B-928C-A7254E579B0A}" type="presOf" srcId="{8B6DAD1F-DB3A-43D3-BD24-C98F903180BA}" destId="{9DCE57C7-8A99-4C4B-9135-7BE94115D2E3}" srcOrd="0" destOrd="0" presId="urn:microsoft.com/office/officeart/2005/8/layout/chevron2"/>
    <dgm:cxn modelId="{7434304F-5A4F-475B-AA63-3BAF3E50CD11}" type="presOf" srcId="{3D19A50D-89F5-4EAE-96CF-C0A31C268D0D}" destId="{A42D05F5-7D81-430A-9641-DA0A68D840ED}" srcOrd="0" destOrd="0" presId="urn:microsoft.com/office/officeart/2005/8/layout/chevron2"/>
    <dgm:cxn modelId="{10422BEA-91FB-4651-B963-BE83A976446D}" srcId="{9C330618-C760-4AEB-9FD9-4352FBC46054}" destId="{F6CB6678-5451-42E1-A616-C8C039115E05}" srcOrd="0" destOrd="0" parTransId="{C1BC7FEF-38DF-455A-AB0B-BA17238A1ADC}" sibTransId="{78C2EE47-143D-4553-BC63-F939D631797A}"/>
    <dgm:cxn modelId="{9B505348-A012-4CAF-8815-1BBFF57E3FA0}" type="presOf" srcId="{F6CB6678-5451-42E1-A616-C8C039115E05}" destId="{4680387C-7550-4D47-B675-3B9E06A03045}" srcOrd="0" destOrd="0" presId="urn:microsoft.com/office/officeart/2005/8/layout/chevron2"/>
    <dgm:cxn modelId="{B6851514-53EA-4EF2-90D2-4F1C5D62FF83}" srcId="{C3ECF286-E7AB-4215-8290-5B144EDC5073}" destId="{9977F7F7-D984-4D93-A0D0-B5448E45876F}" srcOrd="0" destOrd="0" parTransId="{43903087-EDCD-4A8E-8AD2-DA4DB30571EC}" sibTransId="{7D3F7FB9-C76D-47CB-A448-894AA8C6B857}"/>
    <dgm:cxn modelId="{DF6653B8-6F64-4963-B53B-AA7809F3B14E}" type="presOf" srcId="{9977F7F7-D984-4D93-A0D0-B5448E45876F}" destId="{C0E1CF82-DF92-4BC2-A9C5-6CA0060C4261}" srcOrd="0" destOrd="0" presId="urn:microsoft.com/office/officeart/2005/8/layout/chevron2"/>
    <dgm:cxn modelId="{CAF684D5-44F9-4CF7-9D48-99E49DAD5727}" srcId="{EBEC3DE4-A281-4A05-B23A-92D18170B3D0}" destId="{EA9CBF70-32E4-42D2-A105-DFC40BA4F461}" srcOrd="2" destOrd="0" parTransId="{D72234C8-5103-4A0B-85B1-E8474114531E}" sibTransId="{42379A37-29FE-4C8B-A54F-CBC9E1B602C2}"/>
    <dgm:cxn modelId="{097FA421-42BC-4D9A-9453-CB8DC3F36526}" srcId="{D2EF9D60-408F-4DAD-9CA0-13A7502539F6}" destId="{3D19A50D-89F5-4EAE-96CF-C0A31C268D0D}" srcOrd="0" destOrd="0" parTransId="{BF7D0676-7240-416D-BDAB-BBAA0167EF88}" sibTransId="{99BB55F5-870E-4758-9BBE-2998341E7168}"/>
    <dgm:cxn modelId="{760CECBF-02DD-4C1F-8F4F-8B92051798A0}" srcId="{8B6DAD1F-DB3A-43D3-BD24-C98F903180BA}" destId="{B77C4A25-032A-4946-A01B-0EA2C77ECCC9}" srcOrd="0" destOrd="0" parTransId="{6DE459D3-7B39-4EA6-8944-1187DFC06DA5}" sibTransId="{1965DAB4-4376-4F17-BFFB-FE1EFF130565}"/>
    <dgm:cxn modelId="{674BCFD2-9D18-4D8E-88F9-0DFB816E3BCA}" srcId="{EBEC3DE4-A281-4A05-B23A-92D18170B3D0}" destId="{C3ECF286-E7AB-4215-8290-5B144EDC5073}" srcOrd="3" destOrd="0" parTransId="{422CD1E1-A262-4D70-995A-AE576357C8DD}" sibTransId="{2FC07C7C-3B9C-4106-AB6C-AE35E914BE79}"/>
    <dgm:cxn modelId="{FBECE9B4-465F-42EA-A0E8-02EDA1193E39}" srcId="{EA9CBF70-32E4-42D2-A105-DFC40BA4F461}" destId="{31861C6B-DFB5-4BFA-B87A-2D7631DACB14}" srcOrd="0" destOrd="0" parTransId="{2DC4D4C3-6C1F-435F-84CB-E3F6F154E52C}" sibTransId="{23022A19-A9C4-4EEF-B4CB-B217CB439C1E}"/>
    <dgm:cxn modelId="{B1DA9FB9-55F8-4D76-9E9E-E8EEBA355554}" type="presOf" srcId="{31861C6B-DFB5-4BFA-B87A-2D7631DACB14}" destId="{54B7D99B-F62B-4A86-BC9C-593E34DBCF76}" srcOrd="0" destOrd="0" presId="urn:microsoft.com/office/officeart/2005/8/layout/chevron2"/>
    <dgm:cxn modelId="{77F5D16F-77BB-4DDA-A6F3-9970A7BE77BB}" type="presOf" srcId="{EA9CBF70-32E4-42D2-A105-DFC40BA4F461}" destId="{E4280686-0F5C-4255-839E-5C51584D3617}" srcOrd="0" destOrd="0" presId="urn:microsoft.com/office/officeart/2005/8/layout/chevron2"/>
    <dgm:cxn modelId="{BEA315CE-34B4-487B-BBBD-9D3BAC4FAE6B}" srcId="{EBEC3DE4-A281-4A05-B23A-92D18170B3D0}" destId="{8B6DAD1F-DB3A-43D3-BD24-C98F903180BA}" srcOrd="0" destOrd="0" parTransId="{0187CF73-DD52-4703-8265-F21C1D030F69}" sibTransId="{FC8D4816-2F33-489C-91B3-DBA6EAF61FA0}"/>
    <dgm:cxn modelId="{2392E5E9-E6BA-4FEF-BB5B-1D7C59A1FACB}" type="presOf" srcId="{B77C4A25-032A-4946-A01B-0EA2C77ECCC9}" destId="{C8B4DF3D-F5EA-49BB-9F49-417D40A61953}" srcOrd="0" destOrd="0" presId="urn:microsoft.com/office/officeart/2005/8/layout/chevron2"/>
    <dgm:cxn modelId="{B8C06BB8-B3BB-45A6-BED5-7A491613CD4F}" type="presOf" srcId="{9C330618-C760-4AEB-9FD9-4352FBC46054}" destId="{898985C4-A239-4BE9-8D8C-261E9B12E037}" srcOrd="0" destOrd="0" presId="urn:microsoft.com/office/officeart/2005/8/layout/chevron2"/>
    <dgm:cxn modelId="{0A4C85CF-1CA6-4FBA-8460-BA365C3B6D5B}" srcId="{EBEC3DE4-A281-4A05-B23A-92D18170B3D0}" destId="{D2EF9D60-408F-4DAD-9CA0-13A7502539F6}" srcOrd="4" destOrd="0" parTransId="{2ABAA991-D3D5-4704-BCC0-D2E364D88757}" sibTransId="{539542D7-3797-4587-9B2B-E72FDFA02D25}"/>
    <dgm:cxn modelId="{74A1E694-5257-4B4E-B1E4-8CB00CA15A02}" srcId="{EBEC3DE4-A281-4A05-B23A-92D18170B3D0}" destId="{9C330618-C760-4AEB-9FD9-4352FBC46054}" srcOrd="1" destOrd="0" parTransId="{9FD56370-F8CF-483D-B0B3-22ED3ECB4124}" sibTransId="{99626DB9-3547-41F3-9AC0-18ADDCBBF673}"/>
    <dgm:cxn modelId="{ED0F81B9-D1CE-448A-B614-2F7F3A2A6EE9}" type="presOf" srcId="{D2EF9D60-408F-4DAD-9CA0-13A7502539F6}" destId="{346D3B43-CC39-4523-8D86-3D41184DB241}" srcOrd="0" destOrd="0" presId="urn:microsoft.com/office/officeart/2005/8/layout/chevron2"/>
    <dgm:cxn modelId="{1CC069B2-E84A-4DAE-9E6C-E8467ED209D4}" type="presParOf" srcId="{8F840E30-E421-4F5E-ACEA-F5B748D770B5}" destId="{3BFAE8E1-660B-4D7E-9512-650C1EDA0A7F}" srcOrd="0" destOrd="0" presId="urn:microsoft.com/office/officeart/2005/8/layout/chevron2"/>
    <dgm:cxn modelId="{C1B391ED-DB97-4841-9655-87A601F36D30}" type="presParOf" srcId="{3BFAE8E1-660B-4D7E-9512-650C1EDA0A7F}" destId="{9DCE57C7-8A99-4C4B-9135-7BE94115D2E3}" srcOrd="0" destOrd="0" presId="urn:microsoft.com/office/officeart/2005/8/layout/chevron2"/>
    <dgm:cxn modelId="{4CFC6102-1E65-4FE5-A6EC-DF29086F05B8}" type="presParOf" srcId="{3BFAE8E1-660B-4D7E-9512-650C1EDA0A7F}" destId="{C8B4DF3D-F5EA-49BB-9F49-417D40A61953}" srcOrd="1" destOrd="0" presId="urn:microsoft.com/office/officeart/2005/8/layout/chevron2"/>
    <dgm:cxn modelId="{403A608C-8E60-46E2-9440-5CEDE917B7C9}" type="presParOf" srcId="{8F840E30-E421-4F5E-ACEA-F5B748D770B5}" destId="{CAD36AEA-9482-4A0C-AA95-4415F897BA98}" srcOrd="1" destOrd="0" presId="urn:microsoft.com/office/officeart/2005/8/layout/chevron2"/>
    <dgm:cxn modelId="{478AA9C7-A810-4BBD-B651-4C43F8677788}" type="presParOf" srcId="{8F840E30-E421-4F5E-ACEA-F5B748D770B5}" destId="{59998EF3-A235-44C9-AC75-24D639B5B5AE}" srcOrd="2" destOrd="0" presId="urn:microsoft.com/office/officeart/2005/8/layout/chevron2"/>
    <dgm:cxn modelId="{E75B4D77-0234-4E80-9732-27B07902CFE0}" type="presParOf" srcId="{59998EF3-A235-44C9-AC75-24D639B5B5AE}" destId="{898985C4-A239-4BE9-8D8C-261E9B12E037}" srcOrd="0" destOrd="0" presId="urn:microsoft.com/office/officeart/2005/8/layout/chevron2"/>
    <dgm:cxn modelId="{1B66BD6B-6C50-4FED-B5AB-ED7C3F2010DA}" type="presParOf" srcId="{59998EF3-A235-44C9-AC75-24D639B5B5AE}" destId="{4680387C-7550-4D47-B675-3B9E06A03045}" srcOrd="1" destOrd="0" presId="urn:microsoft.com/office/officeart/2005/8/layout/chevron2"/>
    <dgm:cxn modelId="{4D763133-81C5-462D-9F83-49BC72778687}" type="presParOf" srcId="{8F840E30-E421-4F5E-ACEA-F5B748D770B5}" destId="{2B512C53-A539-4B31-808F-78AD8435B82E}" srcOrd="3" destOrd="0" presId="urn:microsoft.com/office/officeart/2005/8/layout/chevron2"/>
    <dgm:cxn modelId="{5541F61C-D5E4-413D-AF22-1F2AD1536045}" type="presParOf" srcId="{8F840E30-E421-4F5E-ACEA-F5B748D770B5}" destId="{40B3EB25-C9A3-4D5A-A451-526F0DE4C0AD}" srcOrd="4" destOrd="0" presId="urn:microsoft.com/office/officeart/2005/8/layout/chevron2"/>
    <dgm:cxn modelId="{55D59C08-F545-409B-89F3-42A65B44F0E4}" type="presParOf" srcId="{40B3EB25-C9A3-4D5A-A451-526F0DE4C0AD}" destId="{E4280686-0F5C-4255-839E-5C51584D3617}" srcOrd="0" destOrd="0" presId="urn:microsoft.com/office/officeart/2005/8/layout/chevron2"/>
    <dgm:cxn modelId="{F79F4815-27B4-4866-9EC6-657658B2A5EF}" type="presParOf" srcId="{40B3EB25-C9A3-4D5A-A451-526F0DE4C0AD}" destId="{54B7D99B-F62B-4A86-BC9C-593E34DBCF76}" srcOrd="1" destOrd="0" presId="urn:microsoft.com/office/officeart/2005/8/layout/chevron2"/>
    <dgm:cxn modelId="{C565B794-ACD2-404B-BF92-112DDBD02114}" type="presParOf" srcId="{8F840E30-E421-4F5E-ACEA-F5B748D770B5}" destId="{029E970E-3E6F-49A1-9B17-F7BD6E330E00}" srcOrd="5" destOrd="0" presId="urn:microsoft.com/office/officeart/2005/8/layout/chevron2"/>
    <dgm:cxn modelId="{983690B1-B9DD-46FC-B01F-126ADC8C3E08}" type="presParOf" srcId="{8F840E30-E421-4F5E-ACEA-F5B748D770B5}" destId="{B8C9AB36-B081-47D3-85C2-C74D22004888}" srcOrd="6" destOrd="0" presId="urn:microsoft.com/office/officeart/2005/8/layout/chevron2"/>
    <dgm:cxn modelId="{1E895317-A316-4E52-AE72-4B22FA14DF43}" type="presParOf" srcId="{B8C9AB36-B081-47D3-85C2-C74D22004888}" destId="{2CC54082-39EF-436C-AAE9-C7D71C72D773}" srcOrd="0" destOrd="0" presId="urn:microsoft.com/office/officeart/2005/8/layout/chevron2"/>
    <dgm:cxn modelId="{E91C419F-2417-49ED-A1C7-510CA0AA2829}" type="presParOf" srcId="{B8C9AB36-B081-47D3-85C2-C74D22004888}" destId="{C0E1CF82-DF92-4BC2-A9C5-6CA0060C4261}" srcOrd="1" destOrd="0" presId="urn:microsoft.com/office/officeart/2005/8/layout/chevron2"/>
    <dgm:cxn modelId="{F5D8C28D-DF21-424E-AB1F-082E317E6035}" type="presParOf" srcId="{8F840E30-E421-4F5E-ACEA-F5B748D770B5}" destId="{8B47CAB0-EBF0-4305-A448-977E81F167A8}" srcOrd="7" destOrd="0" presId="urn:microsoft.com/office/officeart/2005/8/layout/chevron2"/>
    <dgm:cxn modelId="{65586836-7BF7-4F86-9F15-2A300300D2FC}" type="presParOf" srcId="{8F840E30-E421-4F5E-ACEA-F5B748D770B5}" destId="{6FCF949B-D2B9-4958-91CF-2E1B7FCCF372}" srcOrd="8" destOrd="0" presId="urn:microsoft.com/office/officeart/2005/8/layout/chevron2"/>
    <dgm:cxn modelId="{089BB638-E062-40D7-8343-ABF4CD1C036C}" type="presParOf" srcId="{6FCF949B-D2B9-4958-91CF-2E1B7FCCF372}" destId="{346D3B43-CC39-4523-8D86-3D41184DB241}" srcOrd="0" destOrd="0" presId="urn:microsoft.com/office/officeart/2005/8/layout/chevron2"/>
    <dgm:cxn modelId="{CCFD77A4-3ACE-40BB-8D47-1E7E62FD1D75}" type="presParOf" srcId="{6FCF949B-D2B9-4958-91CF-2E1B7FCCF372}" destId="{A42D05F5-7D81-430A-9641-DA0A68D840E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B56765-7259-4093-9116-98C6450E6CB2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9568A4-F9D2-47A9-B8A6-570639EE2E19}">
      <dgm:prSet phldrT="[Text]"/>
      <dgm:spPr/>
      <dgm:t>
        <a:bodyPr/>
        <a:lstStyle/>
        <a:p>
          <a:r>
            <a:rPr lang="en-ID" dirty="0" err="1" smtClean="0"/>
            <a:t>Wujud</a:t>
          </a:r>
          <a:r>
            <a:rPr lang="en-ID" dirty="0" smtClean="0"/>
            <a:t> </a:t>
          </a:r>
          <a:r>
            <a:rPr lang="en-ID" dirty="0" err="1" smtClean="0"/>
            <a:t>Keadilan</a:t>
          </a:r>
          <a:r>
            <a:rPr lang="en-ID" dirty="0" smtClean="0"/>
            <a:t> </a:t>
          </a:r>
          <a:r>
            <a:rPr lang="en-ID" dirty="0" err="1" smtClean="0"/>
            <a:t>sosial</a:t>
          </a:r>
          <a:r>
            <a:rPr lang="en-ID" dirty="0" smtClean="0"/>
            <a:t> </a:t>
          </a:r>
          <a:r>
            <a:rPr lang="en-ID" dirty="0" err="1" smtClean="0"/>
            <a:t>dalam</a:t>
          </a:r>
          <a:r>
            <a:rPr lang="en-ID" dirty="0" smtClean="0"/>
            <a:t> </a:t>
          </a:r>
          <a:r>
            <a:rPr lang="en-ID" dirty="0" err="1" smtClean="0"/>
            <a:t>kehidupan</a:t>
          </a:r>
          <a:r>
            <a:rPr lang="en-ID" dirty="0" smtClean="0"/>
            <a:t> </a:t>
          </a:r>
          <a:r>
            <a:rPr lang="en-ID" dirty="0" err="1" smtClean="0"/>
            <a:t>bersama</a:t>
          </a:r>
          <a:r>
            <a:rPr lang="en-ID" dirty="0" smtClean="0"/>
            <a:t> </a:t>
          </a:r>
          <a:r>
            <a:rPr lang="en-ID" dirty="0" err="1" smtClean="0"/>
            <a:t>sebagai</a:t>
          </a:r>
          <a:r>
            <a:rPr lang="en-ID" dirty="0" smtClean="0"/>
            <a:t> </a:t>
          </a:r>
          <a:r>
            <a:rPr lang="en-ID" dirty="0" err="1" smtClean="0"/>
            <a:t>bangsa</a:t>
          </a:r>
          <a:endParaRPr lang="en-US" dirty="0"/>
        </a:p>
      </dgm:t>
    </dgm:pt>
    <dgm:pt modelId="{B5A37674-A2E5-4E66-BB27-30454F9C1A53}" type="parTrans" cxnId="{A23039DA-7ACF-4BC6-9DD9-0773E1403925}">
      <dgm:prSet/>
      <dgm:spPr/>
      <dgm:t>
        <a:bodyPr/>
        <a:lstStyle/>
        <a:p>
          <a:endParaRPr lang="en-US"/>
        </a:p>
      </dgm:t>
    </dgm:pt>
    <dgm:pt modelId="{CEBE4DAA-A64D-412F-A57F-F7ECFA67CDD6}" type="sibTrans" cxnId="{A23039DA-7ACF-4BC6-9DD9-0773E1403925}">
      <dgm:prSet/>
      <dgm:spPr/>
      <dgm:t>
        <a:bodyPr/>
        <a:lstStyle/>
        <a:p>
          <a:endParaRPr lang="en-US"/>
        </a:p>
      </dgm:t>
    </dgm:pt>
    <dgm:pt modelId="{1E31B3A4-9595-42D2-A404-BE4376B04B01}">
      <dgm:prSet phldrT="[Text]"/>
      <dgm:spPr/>
      <dgm:t>
        <a:bodyPr/>
        <a:lstStyle/>
        <a:p>
          <a:pPr>
            <a:spcAft>
              <a:spcPts val="2400"/>
            </a:spcAft>
          </a:pPr>
          <a:r>
            <a:rPr lang="en-ID" dirty="0" err="1" smtClean="0"/>
            <a:t>Sikap</a:t>
          </a:r>
          <a:r>
            <a:rPr lang="en-ID" dirty="0" smtClean="0"/>
            <a:t>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perilaku</a:t>
          </a:r>
          <a:r>
            <a:rPr lang="en-ID" dirty="0" smtClean="0"/>
            <a:t> </a:t>
          </a:r>
          <a:r>
            <a:rPr lang="en-ID" dirty="0" err="1" smtClean="0"/>
            <a:t>saling</a:t>
          </a:r>
          <a:r>
            <a:rPr lang="en-ID" dirty="0" smtClean="0"/>
            <a:t> </a:t>
          </a:r>
          <a:r>
            <a:rPr lang="en-ID" dirty="0" err="1" smtClean="0"/>
            <a:t>menghormati</a:t>
          </a:r>
          <a:endParaRPr lang="en-US" dirty="0"/>
        </a:p>
      </dgm:t>
    </dgm:pt>
    <dgm:pt modelId="{3C2029DD-83C6-4839-BF33-76C81BFC5125}" type="parTrans" cxnId="{DD26BF10-A0A6-47DC-B7AB-F1807E95D9C1}">
      <dgm:prSet/>
      <dgm:spPr/>
      <dgm:t>
        <a:bodyPr/>
        <a:lstStyle/>
        <a:p>
          <a:endParaRPr lang="en-US"/>
        </a:p>
      </dgm:t>
    </dgm:pt>
    <dgm:pt modelId="{7A64ABD2-BB7A-4235-9BD3-47EF65479326}" type="sibTrans" cxnId="{DD26BF10-A0A6-47DC-B7AB-F1807E95D9C1}">
      <dgm:prSet/>
      <dgm:spPr/>
      <dgm:t>
        <a:bodyPr/>
        <a:lstStyle/>
        <a:p>
          <a:endParaRPr lang="en-US"/>
        </a:p>
      </dgm:t>
    </dgm:pt>
    <dgm:pt modelId="{01669EAC-768F-4651-B05B-94DCA1D0024C}">
      <dgm:prSet phldrT="[Text]"/>
      <dgm:spPr/>
      <dgm:t>
        <a:bodyPr/>
        <a:lstStyle/>
        <a:p>
          <a:pPr>
            <a:spcAft>
              <a:spcPct val="15000"/>
            </a:spcAft>
          </a:pPr>
          <a:r>
            <a:rPr lang="en-ID" dirty="0" err="1" smtClean="0"/>
            <a:t>Menghargai</a:t>
          </a:r>
          <a:r>
            <a:rPr lang="en-ID" dirty="0" smtClean="0"/>
            <a:t> </a:t>
          </a:r>
          <a:r>
            <a:rPr lang="en-ID" dirty="0" err="1" smtClean="0"/>
            <a:t>kebhinnekaan</a:t>
          </a:r>
          <a:r>
            <a:rPr lang="en-ID" dirty="0" smtClean="0"/>
            <a:t> agama </a:t>
          </a:r>
          <a:r>
            <a:rPr lang="en-ID" dirty="0" err="1" smtClean="0"/>
            <a:t>dan</a:t>
          </a:r>
          <a:r>
            <a:rPr lang="en-ID" dirty="0" smtClean="0"/>
            <a:t> </a:t>
          </a:r>
          <a:r>
            <a:rPr lang="en-ID" dirty="0" err="1" smtClean="0"/>
            <a:t>kepercayaan</a:t>
          </a:r>
          <a:r>
            <a:rPr lang="en-ID" dirty="0" smtClean="0"/>
            <a:t> </a:t>
          </a:r>
          <a:r>
            <a:rPr lang="en-ID" dirty="0" err="1" smtClean="0"/>
            <a:t>masing-masing</a:t>
          </a:r>
          <a:endParaRPr lang="en-US" dirty="0"/>
        </a:p>
      </dgm:t>
    </dgm:pt>
    <dgm:pt modelId="{8C779371-2778-456C-850D-126385191706}" type="parTrans" cxnId="{EA9973F8-880A-4798-957C-DAF710A85448}">
      <dgm:prSet/>
      <dgm:spPr/>
      <dgm:t>
        <a:bodyPr/>
        <a:lstStyle/>
        <a:p>
          <a:endParaRPr lang="en-US"/>
        </a:p>
      </dgm:t>
    </dgm:pt>
    <dgm:pt modelId="{8CA12E9F-9EC5-40C9-B42E-972993B0CACE}" type="sibTrans" cxnId="{EA9973F8-880A-4798-957C-DAF710A85448}">
      <dgm:prSet/>
      <dgm:spPr/>
      <dgm:t>
        <a:bodyPr/>
        <a:lstStyle/>
        <a:p>
          <a:endParaRPr lang="en-US"/>
        </a:p>
      </dgm:t>
    </dgm:pt>
    <dgm:pt modelId="{3F9463CB-B7EF-44EA-8F83-EEE3F7B256F2}" type="pres">
      <dgm:prSet presAssocID="{09B56765-7259-4093-9116-98C6450E6CB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634EF5-F2E1-441C-AFFE-C685241CB81B}" type="pres">
      <dgm:prSet presAssocID="{BA9568A4-F9D2-47A9-B8A6-570639EE2E19}" presName="linNode" presStyleCnt="0"/>
      <dgm:spPr/>
    </dgm:pt>
    <dgm:pt modelId="{5A099A36-C57A-42DD-BA29-C51140F2CE66}" type="pres">
      <dgm:prSet presAssocID="{BA9568A4-F9D2-47A9-B8A6-570639EE2E19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9C010-2182-4503-977A-34DFF06642C6}" type="pres">
      <dgm:prSet presAssocID="{BA9568A4-F9D2-47A9-B8A6-570639EE2E19}" presName="childShp" presStyleLbl="bgAccFollowNode1" presStyleIdx="0" presStyleCnt="1" custScaleY="91286" custLinFactNeighborX="-641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FAAC7A-4414-4898-9474-E86FAB00CFAF}" type="presOf" srcId="{1E31B3A4-9595-42D2-A404-BE4376B04B01}" destId="{D8F9C010-2182-4503-977A-34DFF06642C6}" srcOrd="0" destOrd="0" presId="urn:microsoft.com/office/officeart/2005/8/layout/vList6"/>
    <dgm:cxn modelId="{0EA816B3-7F04-4776-8179-A92FF0E2B70B}" type="presOf" srcId="{01669EAC-768F-4651-B05B-94DCA1D0024C}" destId="{D8F9C010-2182-4503-977A-34DFF06642C6}" srcOrd="0" destOrd="1" presId="urn:microsoft.com/office/officeart/2005/8/layout/vList6"/>
    <dgm:cxn modelId="{EFB949F8-0873-4387-A016-F7C9129685C4}" type="presOf" srcId="{09B56765-7259-4093-9116-98C6450E6CB2}" destId="{3F9463CB-B7EF-44EA-8F83-EEE3F7B256F2}" srcOrd="0" destOrd="0" presId="urn:microsoft.com/office/officeart/2005/8/layout/vList6"/>
    <dgm:cxn modelId="{EA9973F8-880A-4798-957C-DAF710A85448}" srcId="{BA9568A4-F9D2-47A9-B8A6-570639EE2E19}" destId="{01669EAC-768F-4651-B05B-94DCA1D0024C}" srcOrd="1" destOrd="0" parTransId="{8C779371-2778-456C-850D-126385191706}" sibTransId="{8CA12E9F-9EC5-40C9-B42E-972993B0CACE}"/>
    <dgm:cxn modelId="{E3FC345D-5A39-457E-9764-49469C9919D0}" type="presOf" srcId="{BA9568A4-F9D2-47A9-B8A6-570639EE2E19}" destId="{5A099A36-C57A-42DD-BA29-C51140F2CE66}" srcOrd="0" destOrd="0" presId="urn:microsoft.com/office/officeart/2005/8/layout/vList6"/>
    <dgm:cxn modelId="{A23039DA-7ACF-4BC6-9DD9-0773E1403925}" srcId="{09B56765-7259-4093-9116-98C6450E6CB2}" destId="{BA9568A4-F9D2-47A9-B8A6-570639EE2E19}" srcOrd="0" destOrd="0" parTransId="{B5A37674-A2E5-4E66-BB27-30454F9C1A53}" sibTransId="{CEBE4DAA-A64D-412F-A57F-F7ECFA67CDD6}"/>
    <dgm:cxn modelId="{DD26BF10-A0A6-47DC-B7AB-F1807E95D9C1}" srcId="{BA9568A4-F9D2-47A9-B8A6-570639EE2E19}" destId="{1E31B3A4-9595-42D2-A404-BE4376B04B01}" srcOrd="0" destOrd="0" parTransId="{3C2029DD-83C6-4839-BF33-76C81BFC5125}" sibTransId="{7A64ABD2-BB7A-4235-9BD3-47EF65479326}"/>
    <dgm:cxn modelId="{567BAC98-912A-4CE8-A5A7-58ECD346D303}" type="presParOf" srcId="{3F9463CB-B7EF-44EA-8F83-EEE3F7B256F2}" destId="{F6634EF5-F2E1-441C-AFFE-C685241CB81B}" srcOrd="0" destOrd="0" presId="urn:microsoft.com/office/officeart/2005/8/layout/vList6"/>
    <dgm:cxn modelId="{C8CEDA58-345E-48A2-BDD6-1CE5ED4FD2AB}" type="presParOf" srcId="{F6634EF5-F2E1-441C-AFFE-C685241CB81B}" destId="{5A099A36-C57A-42DD-BA29-C51140F2CE66}" srcOrd="0" destOrd="0" presId="urn:microsoft.com/office/officeart/2005/8/layout/vList6"/>
    <dgm:cxn modelId="{DE544301-43E8-4547-A7E8-83F20F487929}" type="presParOf" srcId="{F6634EF5-F2E1-441C-AFFE-C685241CB81B}" destId="{D8F9C010-2182-4503-977A-34DFF06642C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B9DA3B-0CFD-4B42-B1EB-99531421C6F9}">
      <dsp:nvSpPr>
        <dsp:cNvPr id="0" name=""/>
        <dsp:cNvSpPr/>
      </dsp:nvSpPr>
      <dsp:spPr>
        <a:xfrm>
          <a:off x="0" y="2731793"/>
          <a:ext cx="6196013" cy="17923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400" kern="1200" dirty="0" err="1" smtClean="0"/>
            <a:t>Nilai-nilai</a:t>
          </a:r>
          <a:r>
            <a:rPr lang="en-ID" sz="2400" kern="1200" dirty="0" smtClean="0"/>
            <a:t> </a:t>
          </a:r>
          <a:r>
            <a:rPr lang="en-ID" sz="2400" kern="1200" dirty="0" err="1" smtClean="0"/>
            <a:t>budaya</a:t>
          </a:r>
          <a:r>
            <a:rPr lang="en-ID" sz="2400" kern="1200" dirty="0" smtClean="0"/>
            <a:t> </a:t>
          </a:r>
          <a:r>
            <a:rPr lang="en-ID" sz="2400" kern="1200" dirty="0" err="1" smtClean="0"/>
            <a:t>Nasional</a:t>
          </a:r>
          <a:r>
            <a:rPr lang="en-ID" sz="2400" kern="1200" dirty="0" smtClean="0"/>
            <a:t> </a:t>
          </a:r>
          <a:r>
            <a:rPr lang="en-ID" sz="2400" kern="1200" dirty="0" err="1" smtClean="0"/>
            <a:t>dalam</a:t>
          </a:r>
          <a:r>
            <a:rPr lang="en-ID" sz="2400" kern="1200" dirty="0" smtClean="0"/>
            <a:t> </a:t>
          </a:r>
          <a:r>
            <a:rPr lang="en-ID" sz="2400" kern="1200" dirty="0" err="1" smtClean="0"/>
            <a:t>konteks</a:t>
          </a:r>
          <a:r>
            <a:rPr lang="en-ID" sz="2400" kern="1200" dirty="0" smtClean="0"/>
            <a:t> </a:t>
          </a:r>
          <a:r>
            <a:rPr lang="en-ID" sz="2400" kern="1200" dirty="0" err="1" smtClean="0"/>
            <a:t>warga</a:t>
          </a:r>
          <a:r>
            <a:rPr lang="en-ID" sz="2400" kern="1200" dirty="0" smtClean="0"/>
            <a:t> </a:t>
          </a:r>
          <a:r>
            <a:rPr lang="en-ID" sz="2400" kern="1200" dirty="0" err="1" smtClean="0"/>
            <a:t>negara</a:t>
          </a:r>
          <a:r>
            <a:rPr lang="en-ID" sz="2400" kern="1200" dirty="0" smtClean="0"/>
            <a:t> Indonesia</a:t>
          </a:r>
          <a:endParaRPr lang="en-US" sz="2400" kern="1200" dirty="0"/>
        </a:p>
      </dsp:txBody>
      <dsp:txXfrm>
        <a:off x="0" y="2731793"/>
        <a:ext cx="6196013" cy="967870"/>
      </dsp:txXfrm>
    </dsp:sp>
    <dsp:sp modelId="{E96E22B2-4BE2-48F4-84DB-2219136F2CFC}">
      <dsp:nvSpPr>
        <dsp:cNvPr id="0" name=""/>
        <dsp:cNvSpPr/>
      </dsp:nvSpPr>
      <dsp:spPr>
        <a:xfrm>
          <a:off x="0" y="3663816"/>
          <a:ext cx="6196013" cy="82448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 smtClean="0"/>
            <a:t>Sebagai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bangsa</a:t>
          </a:r>
          <a:r>
            <a:rPr lang="en-ID" sz="2800" kern="1200" dirty="0" smtClean="0"/>
            <a:t> Indonesia </a:t>
          </a:r>
          <a:r>
            <a:rPr lang="en-ID" sz="2800" kern="1200" dirty="0" err="1" smtClean="0"/>
            <a:t>dalam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kehidupan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berbangsa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dan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bernegara</a:t>
          </a:r>
          <a:endParaRPr lang="en-US" sz="2800" kern="1200" dirty="0"/>
        </a:p>
      </dsp:txBody>
      <dsp:txXfrm>
        <a:off x="0" y="3663816"/>
        <a:ext cx="6196013" cy="824481"/>
      </dsp:txXfrm>
    </dsp:sp>
    <dsp:sp modelId="{4C36D470-0CD8-4B92-96DB-9F34BCFD60C1}">
      <dsp:nvSpPr>
        <dsp:cNvPr id="0" name=""/>
        <dsp:cNvSpPr/>
      </dsp:nvSpPr>
      <dsp:spPr>
        <a:xfrm rot="10800000">
          <a:off x="0" y="2040"/>
          <a:ext cx="6196013" cy="2756637"/>
        </a:xfrm>
        <a:prstGeom prst="upArrowCallout">
          <a:avLst/>
        </a:prstGeom>
        <a:solidFill>
          <a:schemeClr val="accent4">
            <a:hueOff val="-4565624"/>
            <a:satOff val="48042"/>
            <a:lumOff val="27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5400" kern="1200" dirty="0" smtClean="0"/>
            <a:t>PANCASILA</a:t>
          </a:r>
          <a:endParaRPr lang="en-US" sz="5400" kern="1200" dirty="0"/>
        </a:p>
      </dsp:txBody>
      <dsp:txXfrm rot="-10800000">
        <a:off x="0" y="2040"/>
        <a:ext cx="6196013" cy="967579"/>
      </dsp:txXfrm>
    </dsp:sp>
    <dsp:sp modelId="{848E0ED3-5BFD-433C-9BA3-29E4DA5BBD9E}">
      <dsp:nvSpPr>
        <dsp:cNvPr id="0" name=""/>
        <dsp:cNvSpPr/>
      </dsp:nvSpPr>
      <dsp:spPr>
        <a:xfrm>
          <a:off x="0" y="969620"/>
          <a:ext cx="6196013" cy="824234"/>
        </a:xfrm>
        <a:prstGeom prst="rect">
          <a:avLst/>
        </a:prstGeom>
        <a:solidFill>
          <a:schemeClr val="accent4">
            <a:tint val="40000"/>
            <a:alpha val="90000"/>
            <a:hueOff val="-5833915"/>
            <a:satOff val="49505"/>
            <a:lumOff val="3826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5833915"/>
              <a:satOff val="49505"/>
              <a:lumOff val="3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 smtClean="0"/>
            <a:t>Sebagai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Dasar</a:t>
          </a:r>
          <a:r>
            <a:rPr lang="en-ID" sz="2800" kern="1200" dirty="0" smtClean="0"/>
            <a:t> </a:t>
          </a:r>
          <a:r>
            <a:rPr lang="en-ID" sz="2800" kern="1200" dirty="0" err="1" smtClean="0"/>
            <a:t>negara</a:t>
          </a:r>
          <a:endParaRPr lang="en-US" sz="2800" kern="1200" dirty="0"/>
        </a:p>
      </dsp:txBody>
      <dsp:txXfrm>
        <a:off x="0" y="969620"/>
        <a:ext cx="6196013" cy="824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E57C7-8A99-4C4B-9135-7BE94115D2E3}">
      <dsp:nvSpPr>
        <dsp:cNvPr id="0" name=""/>
        <dsp:cNvSpPr/>
      </dsp:nvSpPr>
      <dsp:spPr>
        <a:xfrm rot="5400000">
          <a:off x="-133251" y="134345"/>
          <a:ext cx="888340" cy="62183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smtClean="0"/>
            <a:t>1.</a:t>
          </a:r>
          <a:endParaRPr lang="en-US" sz="1800" kern="1200" dirty="0"/>
        </a:p>
      </dsp:txBody>
      <dsp:txXfrm rot="-5400000">
        <a:off x="0" y="312013"/>
        <a:ext cx="621838" cy="266502"/>
      </dsp:txXfrm>
    </dsp:sp>
    <dsp:sp modelId="{C8B4DF3D-F5EA-49BB-9F49-417D40A61953}">
      <dsp:nvSpPr>
        <dsp:cNvPr id="0" name=""/>
        <dsp:cNvSpPr/>
      </dsp:nvSpPr>
      <dsp:spPr>
        <a:xfrm rot="5400000">
          <a:off x="3550600" y="-2927667"/>
          <a:ext cx="577421" cy="64349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900" kern="1200" dirty="0" err="1" smtClean="0"/>
            <a:t>Paham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menjadi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manusia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untuk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beribadah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sesuai</a:t>
          </a:r>
          <a:r>
            <a:rPr lang="en-ID" sz="1900" kern="1200" dirty="0" smtClean="0"/>
            <a:t> agama </a:t>
          </a:r>
          <a:r>
            <a:rPr lang="en-ID" sz="1900" kern="1200" dirty="0" err="1" smtClean="0"/>
            <a:t>dan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kepercayaan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masing-masing</a:t>
          </a:r>
          <a:endParaRPr lang="en-US" sz="1900" kern="1200" dirty="0"/>
        </a:p>
      </dsp:txBody>
      <dsp:txXfrm rot="-5400000">
        <a:off x="621839" y="29281"/>
        <a:ext cx="6406758" cy="521047"/>
      </dsp:txXfrm>
    </dsp:sp>
    <dsp:sp modelId="{898985C4-A239-4BE9-8D8C-261E9B12E037}">
      <dsp:nvSpPr>
        <dsp:cNvPr id="0" name=""/>
        <dsp:cNvSpPr/>
      </dsp:nvSpPr>
      <dsp:spPr>
        <a:xfrm rot="5400000">
          <a:off x="-133251" y="902629"/>
          <a:ext cx="888340" cy="621838"/>
        </a:xfrm>
        <a:prstGeom prst="chevron">
          <a:avLst/>
        </a:prstGeom>
        <a:solidFill>
          <a:schemeClr val="accent4">
            <a:hueOff val="-1141406"/>
            <a:satOff val="12011"/>
            <a:lumOff val="687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smtClean="0"/>
            <a:t>2.</a:t>
          </a:r>
          <a:endParaRPr lang="en-US" sz="1800" kern="1200" dirty="0"/>
        </a:p>
      </dsp:txBody>
      <dsp:txXfrm rot="-5400000">
        <a:off x="0" y="1080297"/>
        <a:ext cx="621838" cy="266502"/>
      </dsp:txXfrm>
    </dsp:sp>
    <dsp:sp modelId="{4680387C-7550-4D47-B675-3B9E06A03045}">
      <dsp:nvSpPr>
        <dsp:cNvPr id="0" name=""/>
        <dsp:cNvSpPr/>
      </dsp:nvSpPr>
      <dsp:spPr>
        <a:xfrm rot="5400000">
          <a:off x="3550600" y="-2159383"/>
          <a:ext cx="577421" cy="64349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900" kern="1200" dirty="0" err="1" smtClean="0"/>
            <a:t>Berkemanusiaan</a:t>
          </a:r>
          <a:r>
            <a:rPr lang="en-ID" sz="1900" kern="1200" dirty="0" smtClean="0"/>
            <a:t> yang </a:t>
          </a:r>
          <a:r>
            <a:rPr lang="en-ID" sz="1900" kern="1200" dirty="0" err="1" smtClean="0"/>
            <a:t>adil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dan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beradab</a:t>
          </a:r>
          <a:endParaRPr lang="en-US" sz="1900" kern="1200" dirty="0"/>
        </a:p>
      </dsp:txBody>
      <dsp:txXfrm rot="-5400000">
        <a:off x="621839" y="797565"/>
        <a:ext cx="6406758" cy="521047"/>
      </dsp:txXfrm>
    </dsp:sp>
    <dsp:sp modelId="{E4280686-0F5C-4255-839E-5C51584D3617}">
      <dsp:nvSpPr>
        <dsp:cNvPr id="0" name=""/>
        <dsp:cNvSpPr/>
      </dsp:nvSpPr>
      <dsp:spPr>
        <a:xfrm rot="5400000">
          <a:off x="-133251" y="1670913"/>
          <a:ext cx="888340" cy="621838"/>
        </a:xfrm>
        <a:prstGeom prst="chevron">
          <a:avLst/>
        </a:prstGeom>
        <a:solidFill>
          <a:schemeClr val="accent4">
            <a:hueOff val="-2282812"/>
            <a:satOff val="24021"/>
            <a:lumOff val="1373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smtClean="0"/>
            <a:t>3</a:t>
          </a:r>
          <a:endParaRPr lang="en-US" sz="1800" kern="1200" dirty="0"/>
        </a:p>
      </dsp:txBody>
      <dsp:txXfrm rot="-5400000">
        <a:off x="0" y="1848581"/>
        <a:ext cx="621838" cy="266502"/>
      </dsp:txXfrm>
    </dsp:sp>
    <dsp:sp modelId="{54B7D99B-F62B-4A86-BC9C-593E34DBCF76}">
      <dsp:nvSpPr>
        <dsp:cNvPr id="0" name=""/>
        <dsp:cNvSpPr/>
      </dsp:nvSpPr>
      <dsp:spPr>
        <a:xfrm rot="5400000">
          <a:off x="3550600" y="-1391099"/>
          <a:ext cx="577421" cy="64349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900" kern="1200" dirty="0" err="1" smtClean="0"/>
            <a:t>Menjunjung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tinggi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persatuan</a:t>
          </a:r>
          <a:r>
            <a:rPr lang="en-ID" sz="1900" kern="1200" dirty="0" smtClean="0"/>
            <a:t> Indonesia</a:t>
          </a:r>
          <a:endParaRPr lang="en-US" sz="1900" kern="1200" dirty="0"/>
        </a:p>
      </dsp:txBody>
      <dsp:txXfrm rot="-5400000">
        <a:off x="621839" y="1565849"/>
        <a:ext cx="6406758" cy="521047"/>
      </dsp:txXfrm>
    </dsp:sp>
    <dsp:sp modelId="{2CC54082-39EF-436C-AAE9-C7D71C72D773}">
      <dsp:nvSpPr>
        <dsp:cNvPr id="0" name=""/>
        <dsp:cNvSpPr/>
      </dsp:nvSpPr>
      <dsp:spPr>
        <a:xfrm rot="5400000">
          <a:off x="-133251" y="2439196"/>
          <a:ext cx="888340" cy="621838"/>
        </a:xfrm>
        <a:prstGeom prst="chevron">
          <a:avLst/>
        </a:prstGeom>
        <a:solidFill>
          <a:schemeClr val="accent4">
            <a:hueOff val="-3424218"/>
            <a:satOff val="36032"/>
            <a:lumOff val="206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smtClean="0"/>
            <a:t>4</a:t>
          </a:r>
          <a:endParaRPr lang="en-US" sz="1800" kern="1200" dirty="0"/>
        </a:p>
      </dsp:txBody>
      <dsp:txXfrm rot="-5400000">
        <a:off x="0" y="2616864"/>
        <a:ext cx="621838" cy="266502"/>
      </dsp:txXfrm>
    </dsp:sp>
    <dsp:sp modelId="{C0E1CF82-DF92-4BC2-A9C5-6CA0060C4261}">
      <dsp:nvSpPr>
        <dsp:cNvPr id="0" name=""/>
        <dsp:cNvSpPr/>
      </dsp:nvSpPr>
      <dsp:spPr>
        <a:xfrm rot="5400000">
          <a:off x="3550600" y="-622816"/>
          <a:ext cx="577421" cy="64349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900" kern="1200" dirty="0" err="1" smtClean="0"/>
            <a:t>Mengutamakan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musyawarah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dan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mufakat</a:t>
          </a:r>
          <a:r>
            <a:rPr lang="en-ID" sz="1900" kern="1200" dirty="0" smtClean="0"/>
            <a:t> di </a:t>
          </a:r>
          <a:r>
            <a:rPr lang="en-ID" sz="1900" kern="1200" dirty="0" err="1" smtClean="0"/>
            <a:t>lingkungan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keluarga</a:t>
          </a:r>
          <a:r>
            <a:rPr lang="en-ID" sz="1900" kern="1200" dirty="0" smtClean="0"/>
            <a:t>, </a:t>
          </a:r>
          <a:r>
            <a:rPr lang="en-ID" sz="1900" kern="1200" dirty="0" err="1" smtClean="0"/>
            <a:t>masyarakat</a:t>
          </a:r>
          <a:r>
            <a:rPr lang="en-ID" sz="1900" kern="1200" dirty="0" smtClean="0"/>
            <a:t>, </a:t>
          </a:r>
          <a:r>
            <a:rPr lang="en-ID" sz="1900" kern="1200" dirty="0" err="1" smtClean="0"/>
            <a:t>dan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bangsa</a:t>
          </a:r>
          <a:endParaRPr lang="en-US" sz="1900" kern="1200" dirty="0"/>
        </a:p>
      </dsp:txBody>
      <dsp:txXfrm rot="-5400000">
        <a:off x="621839" y="2334132"/>
        <a:ext cx="6406758" cy="521047"/>
      </dsp:txXfrm>
    </dsp:sp>
    <dsp:sp modelId="{346D3B43-CC39-4523-8D86-3D41184DB241}">
      <dsp:nvSpPr>
        <dsp:cNvPr id="0" name=""/>
        <dsp:cNvSpPr/>
      </dsp:nvSpPr>
      <dsp:spPr>
        <a:xfrm rot="5400000">
          <a:off x="-133251" y="3207480"/>
          <a:ext cx="888340" cy="621838"/>
        </a:xfrm>
        <a:prstGeom prst="chevron">
          <a:avLst/>
        </a:prstGeom>
        <a:solidFill>
          <a:schemeClr val="accent4">
            <a:hueOff val="-4565624"/>
            <a:satOff val="48042"/>
            <a:lumOff val="2746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800" kern="1200" dirty="0" smtClean="0"/>
            <a:t>5</a:t>
          </a:r>
          <a:endParaRPr lang="en-US" sz="1800" kern="1200" dirty="0"/>
        </a:p>
      </dsp:txBody>
      <dsp:txXfrm rot="-5400000">
        <a:off x="0" y="3385148"/>
        <a:ext cx="621838" cy="266502"/>
      </dsp:txXfrm>
    </dsp:sp>
    <dsp:sp modelId="{A42D05F5-7D81-430A-9641-DA0A68D840ED}">
      <dsp:nvSpPr>
        <dsp:cNvPr id="0" name=""/>
        <dsp:cNvSpPr/>
      </dsp:nvSpPr>
      <dsp:spPr>
        <a:xfrm rot="5400000">
          <a:off x="3550600" y="145467"/>
          <a:ext cx="577421" cy="64349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900" kern="1200" dirty="0" err="1" smtClean="0"/>
            <a:t>Berpegang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kepada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keadilan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sosial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bagi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seluruh</a:t>
          </a:r>
          <a:r>
            <a:rPr lang="en-ID" sz="1900" kern="1200" dirty="0" smtClean="0"/>
            <a:t> </a:t>
          </a:r>
          <a:r>
            <a:rPr lang="en-ID" sz="1900" kern="1200" dirty="0" err="1" smtClean="0"/>
            <a:t>rakyat</a:t>
          </a:r>
          <a:r>
            <a:rPr lang="en-ID" sz="1900" kern="1200" dirty="0" smtClean="0"/>
            <a:t> Indonesia</a:t>
          </a:r>
          <a:endParaRPr lang="en-US" sz="1900" kern="1200" dirty="0"/>
        </a:p>
      </dsp:txBody>
      <dsp:txXfrm rot="-5400000">
        <a:off x="621839" y="3102416"/>
        <a:ext cx="6406758" cy="5210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9C010-2182-4503-977A-34DFF06642C6}">
      <dsp:nvSpPr>
        <dsp:cNvPr id="0" name=""/>
        <dsp:cNvSpPr/>
      </dsp:nvSpPr>
      <dsp:spPr>
        <a:xfrm>
          <a:off x="2232248" y="216030"/>
          <a:ext cx="3369974" cy="45261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ts val="2400"/>
            </a:spcAft>
            <a:buChar char="••"/>
          </a:pPr>
          <a:r>
            <a:rPr lang="en-ID" sz="2300" kern="1200" dirty="0" err="1" smtClean="0"/>
            <a:t>Sikap</a:t>
          </a:r>
          <a:r>
            <a:rPr lang="en-ID" sz="2300" kern="1200" dirty="0" smtClean="0"/>
            <a:t> </a:t>
          </a:r>
          <a:r>
            <a:rPr lang="en-ID" sz="2300" kern="1200" dirty="0" err="1" smtClean="0"/>
            <a:t>dan</a:t>
          </a:r>
          <a:r>
            <a:rPr lang="en-ID" sz="2300" kern="1200" dirty="0" smtClean="0"/>
            <a:t> </a:t>
          </a:r>
          <a:r>
            <a:rPr lang="en-ID" sz="2300" kern="1200" dirty="0" err="1" smtClean="0"/>
            <a:t>perilaku</a:t>
          </a:r>
          <a:r>
            <a:rPr lang="en-ID" sz="2300" kern="1200" dirty="0" smtClean="0"/>
            <a:t> </a:t>
          </a:r>
          <a:r>
            <a:rPr lang="en-ID" sz="2300" kern="1200" dirty="0" err="1" smtClean="0"/>
            <a:t>saling</a:t>
          </a:r>
          <a:r>
            <a:rPr lang="en-ID" sz="2300" kern="1200" dirty="0" smtClean="0"/>
            <a:t> </a:t>
          </a:r>
          <a:r>
            <a:rPr lang="en-ID" sz="2300" kern="1200" dirty="0" err="1" smtClean="0"/>
            <a:t>menghormati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2300" kern="1200" dirty="0" err="1" smtClean="0"/>
            <a:t>Menghargai</a:t>
          </a:r>
          <a:r>
            <a:rPr lang="en-ID" sz="2300" kern="1200" dirty="0" smtClean="0"/>
            <a:t> </a:t>
          </a:r>
          <a:r>
            <a:rPr lang="en-ID" sz="2300" kern="1200" dirty="0" err="1" smtClean="0"/>
            <a:t>kebhinnekaan</a:t>
          </a:r>
          <a:r>
            <a:rPr lang="en-ID" sz="2300" kern="1200" dirty="0" smtClean="0"/>
            <a:t> agama </a:t>
          </a:r>
          <a:r>
            <a:rPr lang="en-ID" sz="2300" kern="1200" dirty="0" err="1" smtClean="0"/>
            <a:t>dan</a:t>
          </a:r>
          <a:r>
            <a:rPr lang="en-ID" sz="2300" kern="1200" dirty="0" smtClean="0"/>
            <a:t> </a:t>
          </a:r>
          <a:r>
            <a:rPr lang="en-ID" sz="2300" kern="1200" dirty="0" err="1" smtClean="0"/>
            <a:t>kepercayaan</a:t>
          </a:r>
          <a:r>
            <a:rPr lang="en-ID" sz="2300" kern="1200" dirty="0" smtClean="0"/>
            <a:t> </a:t>
          </a:r>
          <a:r>
            <a:rPr lang="en-ID" sz="2300" kern="1200" dirty="0" err="1" smtClean="0"/>
            <a:t>masing-masing</a:t>
          </a:r>
          <a:endParaRPr lang="en-US" sz="2300" kern="1200" dirty="0"/>
        </a:p>
      </dsp:txBody>
      <dsp:txXfrm>
        <a:off x="2232248" y="781802"/>
        <a:ext cx="2106234" cy="3394629"/>
      </dsp:txXfrm>
    </dsp:sp>
    <dsp:sp modelId="{5A099A36-C57A-42DD-BA29-C51140F2CE66}">
      <dsp:nvSpPr>
        <dsp:cNvPr id="0" name=""/>
        <dsp:cNvSpPr/>
      </dsp:nvSpPr>
      <dsp:spPr>
        <a:xfrm>
          <a:off x="0" y="0"/>
          <a:ext cx="2246649" cy="49582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100" kern="1200" dirty="0" err="1" smtClean="0"/>
            <a:t>Wujud</a:t>
          </a:r>
          <a:r>
            <a:rPr lang="en-ID" sz="3100" kern="1200" dirty="0" smtClean="0"/>
            <a:t> </a:t>
          </a:r>
          <a:r>
            <a:rPr lang="en-ID" sz="3100" kern="1200" dirty="0" err="1" smtClean="0"/>
            <a:t>Keadilan</a:t>
          </a:r>
          <a:r>
            <a:rPr lang="en-ID" sz="3100" kern="1200" dirty="0" smtClean="0"/>
            <a:t> </a:t>
          </a:r>
          <a:r>
            <a:rPr lang="en-ID" sz="3100" kern="1200" dirty="0" err="1" smtClean="0"/>
            <a:t>sosial</a:t>
          </a:r>
          <a:r>
            <a:rPr lang="en-ID" sz="3100" kern="1200" dirty="0" smtClean="0"/>
            <a:t> </a:t>
          </a:r>
          <a:r>
            <a:rPr lang="en-ID" sz="3100" kern="1200" dirty="0" err="1" smtClean="0"/>
            <a:t>dalam</a:t>
          </a:r>
          <a:r>
            <a:rPr lang="en-ID" sz="3100" kern="1200" dirty="0" smtClean="0"/>
            <a:t> </a:t>
          </a:r>
          <a:r>
            <a:rPr lang="en-ID" sz="3100" kern="1200" dirty="0" err="1" smtClean="0"/>
            <a:t>kehidupan</a:t>
          </a:r>
          <a:r>
            <a:rPr lang="en-ID" sz="3100" kern="1200" dirty="0" smtClean="0"/>
            <a:t> </a:t>
          </a:r>
          <a:r>
            <a:rPr lang="en-ID" sz="3100" kern="1200" dirty="0" err="1" smtClean="0"/>
            <a:t>bersama</a:t>
          </a:r>
          <a:r>
            <a:rPr lang="en-ID" sz="3100" kern="1200" dirty="0" smtClean="0"/>
            <a:t> </a:t>
          </a:r>
          <a:r>
            <a:rPr lang="en-ID" sz="3100" kern="1200" dirty="0" err="1" smtClean="0"/>
            <a:t>sebagai</a:t>
          </a:r>
          <a:r>
            <a:rPr lang="en-ID" sz="3100" kern="1200" dirty="0" smtClean="0"/>
            <a:t> </a:t>
          </a:r>
          <a:r>
            <a:rPr lang="en-ID" sz="3100" kern="1200" dirty="0" err="1" smtClean="0"/>
            <a:t>bangsa</a:t>
          </a:r>
          <a:endParaRPr lang="en-US" sz="3100" kern="1200" dirty="0"/>
        </a:p>
      </dsp:txBody>
      <dsp:txXfrm>
        <a:off x="109672" y="109672"/>
        <a:ext cx="2027305" cy="4738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1B3BB3B-C0D2-44D4-8C21-243C0849F363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CD1546F-29A8-44C8-9800-9C071139DB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556792"/>
            <a:ext cx="5723468" cy="2066233"/>
          </a:xfrm>
        </p:spPr>
        <p:txBody>
          <a:bodyPr>
            <a:noAutofit/>
          </a:bodyPr>
          <a:lstStyle/>
          <a:p>
            <a:r>
              <a:rPr lang="en-ID" sz="3200" dirty="0" err="1" smtClean="0"/>
              <a:t>Memperkokoh</a:t>
            </a:r>
            <a:r>
              <a:rPr lang="en-ID" sz="3200" dirty="0" smtClean="0"/>
              <a:t> </a:t>
            </a:r>
            <a:r>
              <a:rPr lang="en-ID" sz="3200" dirty="0" err="1" smtClean="0"/>
              <a:t>Ketegaran</a:t>
            </a:r>
            <a:r>
              <a:rPr lang="en-ID" sz="3200" dirty="0" smtClean="0"/>
              <a:t> Spiritual </a:t>
            </a:r>
            <a:r>
              <a:rPr lang="en-ID" sz="3200" dirty="0" err="1" smtClean="0"/>
              <a:t>dalam</a:t>
            </a:r>
            <a:r>
              <a:rPr lang="en-ID" sz="3200" dirty="0" smtClean="0"/>
              <a:t> </a:t>
            </a:r>
            <a:r>
              <a:rPr lang="en-ID" sz="3200" dirty="0" err="1" smtClean="0"/>
              <a:t>Jiwa</a:t>
            </a:r>
            <a:r>
              <a:rPr lang="en-ID" sz="3200" dirty="0" smtClean="0"/>
              <a:t> </a:t>
            </a:r>
            <a:r>
              <a:rPr lang="en-ID" sz="3200" dirty="0" err="1" smtClean="0"/>
              <a:t>Pancasila</a:t>
            </a:r>
            <a:r>
              <a:rPr lang="en-ID" sz="3200" dirty="0" smtClean="0"/>
              <a:t> </a:t>
            </a:r>
            <a:r>
              <a:rPr lang="en-ID" sz="3200" dirty="0" err="1" smtClean="0"/>
              <a:t>untuk</a:t>
            </a:r>
            <a:r>
              <a:rPr lang="en-ID" sz="3200" dirty="0" smtClean="0"/>
              <a:t> </a:t>
            </a:r>
            <a:r>
              <a:rPr lang="en-ID" sz="3200" dirty="0" err="1" smtClean="0"/>
              <a:t>Membangun</a:t>
            </a:r>
            <a:r>
              <a:rPr lang="en-ID" sz="3200" dirty="0" smtClean="0"/>
              <a:t> </a:t>
            </a:r>
            <a:r>
              <a:rPr lang="en-ID" sz="3200" dirty="0" err="1" smtClean="0"/>
              <a:t>Kerukunan</a:t>
            </a:r>
            <a:r>
              <a:rPr lang="en-ID" sz="3200" dirty="0" smtClean="0"/>
              <a:t> </a:t>
            </a:r>
            <a:r>
              <a:rPr lang="en-ID" sz="3200" dirty="0" err="1" smtClean="0"/>
              <a:t>dalam</a:t>
            </a:r>
            <a:r>
              <a:rPr lang="en-ID" sz="3200" dirty="0" smtClean="0"/>
              <a:t> </a:t>
            </a:r>
            <a:r>
              <a:rPr lang="en-ID" sz="3200" dirty="0" err="1" smtClean="0"/>
              <a:t>Kebhinnekaan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985664"/>
          </a:xfrm>
        </p:spPr>
        <p:txBody>
          <a:bodyPr>
            <a:normAutofit/>
          </a:bodyPr>
          <a:lstStyle/>
          <a:p>
            <a:r>
              <a:rPr lang="en-ID" dirty="0" smtClean="0"/>
              <a:t>Prof. </a:t>
            </a:r>
            <a:r>
              <a:rPr lang="en-ID" dirty="0" err="1" smtClean="0"/>
              <a:t>Dr.</a:t>
            </a:r>
            <a:r>
              <a:rPr lang="en-ID" dirty="0" smtClean="0"/>
              <a:t> </a:t>
            </a:r>
            <a:r>
              <a:rPr lang="en-ID" dirty="0" err="1" smtClean="0"/>
              <a:t>Meutia</a:t>
            </a:r>
            <a:r>
              <a:rPr lang="en-ID" dirty="0" smtClean="0"/>
              <a:t> </a:t>
            </a:r>
            <a:r>
              <a:rPr lang="en-ID" dirty="0" smtClean="0"/>
              <a:t>Farida </a:t>
            </a:r>
            <a:r>
              <a:rPr lang="en-ID" dirty="0" err="1" smtClean="0"/>
              <a:t>Hatta</a:t>
            </a:r>
            <a:r>
              <a:rPr lang="en-ID" dirty="0" smtClean="0"/>
              <a:t> </a:t>
            </a:r>
            <a:r>
              <a:rPr lang="en-ID" dirty="0" err="1" smtClean="0"/>
              <a:t>Swasono</a:t>
            </a:r>
            <a:endParaRPr lang="en-ID" dirty="0" smtClean="0"/>
          </a:p>
          <a:p>
            <a:r>
              <a:rPr lang="en-ID" dirty="0" smtClean="0"/>
              <a:t>(Guru </a:t>
            </a:r>
            <a:r>
              <a:rPr lang="en-ID" dirty="0" err="1" smtClean="0"/>
              <a:t>Besar</a:t>
            </a:r>
            <a:r>
              <a:rPr lang="en-ID" dirty="0" smtClean="0"/>
              <a:t> </a:t>
            </a:r>
            <a:r>
              <a:rPr lang="en-ID" dirty="0" err="1" smtClean="0"/>
              <a:t>Antropologi</a:t>
            </a:r>
            <a:r>
              <a:rPr lang="en-ID" dirty="0" smtClean="0"/>
              <a:t> FISIP UI)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84040" y="5872336"/>
            <a:ext cx="6400800" cy="9856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dirty="0" err="1" smtClean="0">
                <a:solidFill>
                  <a:schemeClr val="bg1"/>
                </a:solidFill>
              </a:rPr>
              <a:t>Dipresentasikan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pada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Kegiatan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Layanan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Pendidikan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Kepercayaan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terhadap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Tuhan</a:t>
            </a:r>
            <a:r>
              <a:rPr lang="en-ID" dirty="0" smtClean="0">
                <a:solidFill>
                  <a:schemeClr val="bg1"/>
                </a:solidFill>
              </a:rPr>
              <a:t> YME </a:t>
            </a:r>
            <a:r>
              <a:rPr lang="en-ID" dirty="0" err="1" smtClean="0">
                <a:solidFill>
                  <a:schemeClr val="bg1"/>
                </a:solidFill>
              </a:rPr>
              <a:t>ke</a:t>
            </a:r>
            <a:r>
              <a:rPr lang="en-ID" dirty="0" smtClean="0">
                <a:solidFill>
                  <a:schemeClr val="bg1"/>
                </a:solidFill>
              </a:rPr>
              <a:t> II, </a:t>
            </a:r>
            <a:r>
              <a:rPr lang="en-ID" dirty="0" err="1" smtClean="0">
                <a:solidFill>
                  <a:schemeClr val="bg1"/>
                </a:solidFill>
              </a:rPr>
              <a:t>tanggal</a:t>
            </a:r>
            <a:r>
              <a:rPr lang="en-ID" dirty="0" smtClean="0">
                <a:solidFill>
                  <a:schemeClr val="bg1"/>
                </a:solidFill>
              </a:rPr>
              <a:t> 5 </a:t>
            </a:r>
            <a:r>
              <a:rPr lang="en-ID" dirty="0" err="1" smtClean="0">
                <a:solidFill>
                  <a:schemeClr val="bg1"/>
                </a:solidFill>
              </a:rPr>
              <a:t>Juni</a:t>
            </a:r>
            <a:r>
              <a:rPr lang="en-ID" dirty="0" smtClean="0">
                <a:solidFill>
                  <a:schemeClr val="bg1"/>
                </a:solidFill>
              </a:rPr>
              <a:t> 2020, </a:t>
            </a:r>
            <a:r>
              <a:rPr lang="en-ID" dirty="0" err="1" smtClean="0">
                <a:solidFill>
                  <a:schemeClr val="bg1"/>
                </a:solidFill>
              </a:rPr>
              <a:t>atas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kerja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sama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antara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Majelis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Luhur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Kepercayaan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terhadap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Tuhan</a:t>
            </a:r>
            <a:r>
              <a:rPr lang="en-ID" dirty="0" smtClean="0">
                <a:solidFill>
                  <a:schemeClr val="bg1"/>
                </a:solidFill>
              </a:rPr>
              <a:t> YME Indonesia </a:t>
            </a:r>
            <a:r>
              <a:rPr lang="en-ID" dirty="0" err="1" smtClean="0">
                <a:solidFill>
                  <a:schemeClr val="bg1"/>
                </a:solidFill>
              </a:rPr>
              <a:t>dan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Direktorat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Kepercayaan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terhadap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Tuhan</a:t>
            </a:r>
            <a:r>
              <a:rPr lang="en-ID" dirty="0" smtClean="0">
                <a:solidFill>
                  <a:schemeClr val="bg1"/>
                </a:solidFill>
              </a:rPr>
              <a:t> YME </a:t>
            </a:r>
            <a:r>
              <a:rPr lang="en-ID" dirty="0" err="1" smtClean="0">
                <a:solidFill>
                  <a:schemeClr val="bg1"/>
                </a:solidFill>
              </a:rPr>
              <a:t>dan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Masyarakat</a:t>
            </a:r>
            <a:r>
              <a:rPr lang="en-ID" dirty="0" smtClean="0">
                <a:solidFill>
                  <a:schemeClr val="bg1"/>
                </a:solidFill>
              </a:rPr>
              <a:t> </a:t>
            </a:r>
            <a:r>
              <a:rPr lang="en-ID" dirty="0" err="1" smtClean="0">
                <a:solidFill>
                  <a:schemeClr val="bg1"/>
                </a:solidFill>
              </a:rPr>
              <a:t>Adat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9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wujud</a:t>
            </a:r>
            <a:r>
              <a:rPr lang="en-ID" dirty="0" smtClean="0"/>
              <a:t> </a:t>
            </a:r>
            <a:r>
              <a:rPr lang="en-ID" dirty="0" err="1" smtClean="0"/>
              <a:t>Ketegaran</a:t>
            </a:r>
            <a:r>
              <a:rPr lang="en-ID" dirty="0" smtClean="0"/>
              <a:t> Spiritual?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59633" y="4098723"/>
            <a:ext cx="676875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D" dirty="0" smtClean="0"/>
              <a:t>PANCASILA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 rot="10800000">
            <a:off x="3779912" y="2276872"/>
            <a:ext cx="1512168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4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892112"/>
              </p:ext>
            </p:extLst>
          </p:nvPr>
        </p:nvGraphicFramePr>
        <p:xfrm>
          <a:off x="1463675" y="1196753"/>
          <a:ext cx="6196013" cy="4526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74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6965245" cy="4339610"/>
          </a:xfrm>
        </p:spPr>
        <p:txBody>
          <a:bodyPr>
            <a:normAutofit fontScale="90000"/>
          </a:bodyPr>
          <a:lstStyle/>
          <a:p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Nilai-nilai</a:t>
            </a:r>
            <a:r>
              <a:rPr lang="en-ID" dirty="0" smtClean="0"/>
              <a:t> </a:t>
            </a:r>
            <a:r>
              <a:rPr lang="en-ID" dirty="0" err="1" smtClean="0"/>
              <a:t>Pancasila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Akhlak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bisa</a:t>
            </a:r>
            <a:r>
              <a:rPr lang="en-ID" dirty="0" smtClean="0"/>
              <a:t> </a:t>
            </a:r>
            <a:r>
              <a:rPr lang="en-ID" dirty="0" err="1" smtClean="0"/>
              <a:t>membuat</a:t>
            </a:r>
            <a:r>
              <a:rPr lang="en-ID" dirty="0" smtClean="0"/>
              <a:t> </a:t>
            </a:r>
            <a:r>
              <a:rPr lang="en-ID" dirty="0" err="1" smtClean="0"/>
              <a:t>kehidupan</a:t>
            </a:r>
            <a:r>
              <a:rPr lang="en-ID" dirty="0" smtClean="0"/>
              <a:t> </a:t>
            </a:r>
            <a:r>
              <a:rPr lang="en-ID" dirty="0" err="1" smtClean="0"/>
              <a:t>berbangsa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bernegara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harmonis</a:t>
            </a:r>
            <a:r>
              <a:rPr lang="en-ID" dirty="0" smtClean="0"/>
              <a:t> di </a:t>
            </a:r>
            <a:r>
              <a:rPr lang="en-ID" dirty="0" err="1" smtClean="0"/>
              <a:t>seluruh</a:t>
            </a:r>
            <a:r>
              <a:rPr lang="en-ID" dirty="0" smtClean="0"/>
              <a:t> Indonesia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2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077377" cy="1202485"/>
          </a:xfrm>
        </p:spPr>
        <p:txBody>
          <a:bodyPr>
            <a:normAutofit fontScale="90000"/>
          </a:bodyPr>
          <a:lstStyle/>
          <a:p>
            <a:r>
              <a:rPr lang="en-ID" sz="3600" dirty="0" err="1" smtClean="0"/>
              <a:t>Keharmonisan</a:t>
            </a:r>
            <a:r>
              <a:rPr lang="en-ID" sz="3600" dirty="0" smtClean="0"/>
              <a:t> </a:t>
            </a:r>
            <a:r>
              <a:rPr lang="en-ID" sz="3600" dirty="0" err="1" smtClean="0"/>
              <a:t>hidup</a:t>
            </a:r>
            <a:r>
              <a:rPr lang="en-ID" sz="3600" dirty="0" smtClean="0"/>
              <a:t> </a:t>
            </a:r>
            <a:r>
              <a:rPr lang="en-ID" sz="3600" dirty="0" err="1" smtClean="0"/>
              <a:t>berbangsa</a:t>
            </a:r>
            <a:r>
              <a:rPr lang="en-ID" sz="3600" dirty="0" smtClean="0"/>
              <a:t> </a:t>
            </a:r>
            <a:r>
              <a:rPr lang="en-ID" sz="3600" dirty="0" err="1" smtClean="0"/>
              <a:t>bernegara</a:t>
            </a:r>
            <a:r>
              <a:rPr lang="en-ID" sz="3600" dirty="0" smtClean="0"/>
              <a:t> </a:t>
            </a:r>
            <a:r>
              <a:rPr lang="en-ID" sz="3600" dirty="0" err="1" smtClean="0"/>
              <a:t>akan</a:t>
            </a:r>
            <a:r>
              <a:rPr lang="en-ID" sz="3600" dirty="0" smtClean="0"/>
              <a:t> </a:t>
            </a:r>
            <a:r>
              <a:rPr lang="en-ID" sz="3600" dirty="0" err="1" smtClean="0"/>
              <a:t>terjaga</a:t>
            </a:r>
            <a:r>
              <a:rPr lang="en-ID" sz="3600" dirty="0" smtClean="0"/>
              <a:t> </a:t>
            </a:r>
            <a:r>
              <a:rPr lang="en-ID" sz="3600" dirty="0" err="1" smtClean="0"/>
              <a:t>bila</a:t>
            </a:r>
            <a:r>
              <a:rPr lang="en-ID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366329"/>
              </p:ext>
            </p:extLst>
          </p:nvPr>
        </p:nvGraphicFramePr>
        <p:xfrm>
          <a:off x="1115616" y="2060848"/>
          <a:ext cx="7056784" cy="3963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69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522522"/>
              </p:ext>
            </p:extLst>
          </p:nvPr>
        </p:nvGraphicFramePr>
        <p:xfrm>
          <a:off x="971600" y="980728"/>
          <a:ext cx="5616624" cy="4958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64434" y="2564904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4000" dirty="0" err="1" smtClean="0"/>
              <a:t>Persatuan</a:t>
            </a:r>
            <a:r>
              <a:rPr lang="en-ID" sz="4000" dirty="0" smtClean="0"/>
              <a:t> Indonesia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761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80928"/>
            <a:ext cx="6965245" cy="1202485"/>
          </a:xfrm>
        </p:spPr>
        <p:txBody>
          <a:bodyPr/>
          <a:lstStyle/>
          <a:p>
            <a:r>
              <a:rPr lang="en-ID" dirty="0" err="1" smtClean="0"/>
              <a:t>Terima</a:t>
            </a:r>
            <a:r>
              <a:rPr lang="en-ID" dirty="0" smtClean="0"/>
              <a:t> </a:t>
            </a:r>
            <a:r>
              <a:rPr lang="en-ID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43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70</TotalTime>
  <Words>184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Memperkokoh Ketegaran Spiritual dalam Jiwa Pancasila untuk Membangun Kerukunan dalam Kebhinnekaan</vt:lpstr>
      <vt:lpstr>Bagaimana wujud Ketegaran Spiritual?</vt:lpstr>
      <vt:lpstr>PowerPoint Presentation</vt:lpstr>
      <vt:lpstr>Bagaimana Nilai-nilai Pancasila menjadi Akhlak untuk bisa membuat kehidupan berbangsa dan bernegara menjadi harmonis di seluruh Indonesia ? </vt:lpstr>
      <vt:lpstr>Keharmonisan hidup berbangsa bernegara akan terjaga bila: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merry</dc:creator>
  <cp:lastModifiedBy>merry</cp:lastModifiedBy>
  <cp:revision>10</cp:revision>
  <dcterms:created xsi:type="dcterms:W3CDTF">2020-06-04T15:05:20Z</dcterms:created>
  <dcterms:modified xsi:type="dcterms:W3CDTF">2020-06-05T01:22:06Z</dcterms:modified>
</cp:coreProperties>
</file>