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23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1CFEE-C4B6-F946-A45A-2A280B79246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20166-D55C-7A47-832C-F578ED683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76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4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9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9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2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7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2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1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1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3125-C086-0C4A-B2C6-45D8FA92CEAB}" type="datetimeFigureOut">
              <a:rPr lang="en-US" smtClean="0"/>
              <a:t>4/26/16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7F549-04C6-0C47-AC61-6C43DD6B5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5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169" y="500878"/>
            <a:ext cx="8674504" cy="18246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Sumbangan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rganisasi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rofesi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ejarah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Pelestarian</a:t>
            </a:r>
            <a:r>
              <a:rPr lang="en-US" dirty="0" smtClean="0"/>
              <a:t> </a:t>
            </a:r>
            <a:r>
              <a:rPr lang="en-US" dirty="0" err="1" smtClean="0"/>
              <a:t>Cagar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di </a:t>
            </a:r>
            <a:r>
              <a:rPr lang="en-US" dirty="0" err="1" smtClean="0"/>
              <a:t>Perkotaan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endParaRPr lang="en-US" dirty="0" smtClean="0"/>
          </a:p>
          <a:p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Sejarawan</a:t>
            </a:r>
            <a:r>
              <a:rPr lang="en-US" dirty="0" smtClean="0"/>
              <a:t>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5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41" y="429324"/>
            <a:ext cx="8656618" cy="62251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DI INDONESIA ADA BEBERAPA ORGANISASI PROFESI YANG BERKAITAN DENGAN SEJARAH: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MUSYAWARAH GURU MATA PELAJARAN SEJARAH – ADA DISETIAP KABUPATEN DAN KOTA</a:t>
            </a:r>
          </a:p>
          <a:p>
            <a:r>
              <a:rPr lang="en-US" dirty="0" smtClean="0"/>
              <a:t>ASOSIASI PENDIDIK DAN PENGAJAR SEJARAH</a:t>
            </a:r>
          </a:p>
          <a:p>
            <a:r>
              <a:rPr lang="en-US" dirty="0" smtClean="0"/>
              <a:t>MSI DENGAN 26 CABANG DISELURUH </a:t>
            </a:r>
            <a:r>
              <a:rPr lang="en-US" dirty="0" smtClean="0"/>
              <a:t>INDONESIA</a:t>
            </a:r>
          </a:p>
          <a:p>
            <a:pPr marL="0" indent="0">
              <a:buNone/>
            </a:pPr>
            <a:r>
              <a:rPr lang="en-US" dirty="0" smtClean="0"/>
              <a:t>KERJASAMA DENGAN ASOSIASI SEJARAWAN DI ASIA TENGGARA</a:t>
            </a:r>
          </a:p>
          <a:p>
            <a:pPr>
              <a:buFontTx/>
              <a:buChar char="-"/>
            </a:pPr>
            <a:r>
              <a:rPr lang="en-US" dirty="0" smtClean="0"/>
              <a:t>PHILIPINES ASSOCIATION HISTORIAN (PHA)</a:t>
            </a:r>
          </a:p>
          <a:p>
            <a:pPr>
              <a:buFontTx/>
              <a:buChar char="-"/>
            </a:pPr>
            <a:r>
              <a:rPr lang="en-US" dirty="0" smtClean="0"/>
              <a:t>PERSATUAN SEJARAH MALAYSIA (PSM)</a:t>
            </a:r>
          </a:p>
          <a:p>
            <a:pPr>
              <a:buFontTx/>
              <a:buChar char="-"/>
            </a:pPr>
            <a:r>
              <a:rPr lang="en-US" dirty="0" smtClean="0"/>
              <a:t>MASYARAKAT SEJARAWAN INDONESIA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7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6216"/>
            <a:ext cx="8229600" cy="583994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HAKEKAT ILMU SEJARAH ADALAH MELAKUKAN PENELITIAN DAN PENULISAN SEJARAH, MAKA KALAU DITANYAKAN APA SUMBANGAN MSI TERHADAP PELESTARIAN CAGAR BUDAYA?</a:t>
            </a:r>
          </a:p>
          <a:p>
            <a:endParaRPr lang="en-US" dirty="0"/>
          </a:p>
          <a:p>
            <a:r>
              <a:rPr lang="en-US" dirty="0" smtClean="0"/>
              <a:t>MAKA YANG DILAKUKAN PARA SEJARAWAN ADALAH MELAKUKAN PENELITIAN TENTANG SEJARAH PERKOTAAN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PERKOTAAN SECARA SEDERHANA DAPAT DIARTIKAN SUATU WILAYAH YANG MEMPUNYAI KEGIATAN UTAMA BUKAN PERTANIAN DENGAN FUNGSI-FUNGSI SEBUAH KAWASAN SEBAGAI PERMUKIMAN, PERDAGANGAN, PUSAT PEMERINTAHAN, PELAYANAN SOSIAL, DAN KEGIATAN EKONOMI LAINNYA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KARENA BEGITU KOMPLEKSITASNYA MASALAH DI PERKOTAAN MAKA DALAM MELAKUKAN PENULISAN, SEJARAWAN SELALU BERHUBUNGAN DENGAN ILMU-ILMU LAIN UNTUK MEMBUAT ANALISISNYA, MISALNYA MEMINJAM TEORI-TEORI DARI ILMU ANTROPOLOGI, ARKEOLOGI, ARSITEKTUR, SOSIOLOGI, ILMU LINGKUNGAN DAN LAIN SEBAGAINYA.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1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2432"/>
            <a:ext cx="8229600" cy="59032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MSI SECARA ORGANISASI MEMANG TIDAK PERNAH MELAKUKAN KERJA PELESTARIAN CAGAR BUDAYA. </a:t>
            </a:r>
          </a:p>
          <a:p>
            <a:r>
              <a:rPr lang="en-US" dirty="0" smtClean="0"/>
              <a:t>TETAPI ANGGOTA-ANGGOTA MSI SECARA PRIBADI BERDASARKAN MINAT DAN PENDEKATANNYA TELAH BANYAK MELAKUKAN KERJA PELESTARIAN, LEWAT MEDIA (BULETIN) MAUPUN PENELITIAN. </a:t>
            </a:r>
          </a:p>
          <a:p>
            <a:r>
              <a:rPr lang="en-US" dirty="0" smtClean="0"/>
              <a:t>PENELITIAN BIDANG SEJARAH TIDAK TERBATAS PADA KAWASAN ATAU SITUS YANG SUDAH DITETAPKAN SEBAGAI CAGAR BUDAYA. TETAPI BISA MENYANGKUT BERBAGAI ASPEK KEHIDUPAN KOTA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2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548"/>
            <a:ext cx="8229600" cy="6099974"/>
          </a:xfrm>
        </p:spPr>
        <p:txBody>
          <a:bodyPr>
            <a:normAutofit/>
          </a:bodyPr>
          <a:lstStyle/>
          <a:p>
            <a:r>
              <a:rPr lang="en-US" dirty="0" smtClean="0"/>
              <a:t>SEJARAH PERKOTAAN SUDAH BERKEMBANG CUKUP LAMA DI INDONESIA. UGM DI BAWAH KUNTOWIJOYO, PROF. SUKIMAN TENTANG KEBUDAYAAN INDIES DAN LAIN SEBAGAINYA</a:t>
            </a:r>
          </a:p>
          <a:p>
            <a:r>
              <a:rPr lang="en-US" dirty="0" smtClean="0"/>
              <a:t>BEBERAPA TEMAN DARI UNAIR MELAKUKAN PENELITIAN TENTANG SIMBOL-SIMBOL KOTA DI SURABAYA;  PENAMAAN JALAN; GEDUNG-GEDUNG DAN NAMA-</a:t>
            </a:r>
            <a:r>
              <a:rPr lang="en-US" smtClean="0"/>
              <a:t>NAMA </a:t>
            </a:r>
            <a:r>
              <a:rPr lang="en-US" smtClean="0"/>
              <a:t>KAMPUNG (TOPONIMI)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3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658"/>
            <a:ext cx="8229600" cy="57505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UNTUK ITULAH TUGAS MSI ADALAH MENDORONG AKTIFITAS TEMAN-TEMAN UNTUK MELAKUKAN PENINGKATAN KEMAMPUAN DAN MINAT TERHADAP SEJARAH PERKOTAAN. </a:t>
            </a:r>
            <a:endParaRPr lang="en-US" dirty="0" smtClean="0"/>
          </a:p>
          <a:p>
            <a:r>
              <a:rPr lang="en-US" dirty="0" smtClean="0"/>
              <a:t>BERBAGAI ISU MUTAKHIR TENTANG JAKARTA MASIH MEMERLUKAN DISKUSI PANJANG.</a:t>
            </a:r>
            <a:endParaRPr lang="en-US" dirty="0" smtClean="0"/>
          </a:p>
          <a:p>
            <a:r>
              <a:rPr lang="en-US" dirty="0" smtClean="0"/>
              <a:t>SELAIN ITU MENDORONG GURU-GURU SEJARAH DI DAERAH MELALUI MGMP UNTUK MENGENALKAN PESERTA DIDIK TERHADAP SITUS-SITUS BERSEJARAH DI KOTANYA MASING-MASING MELALUI PROSES PEMBELAJARAN MEDIA LUAR RUANG. DIBEBERAPA SEKOLAH HAL INI SUDA MULAI DITERAPKAN. MISALNYA DI TRENGGALEK; SURABAYA DLL.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367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Sumbangan Organisasi Profesi Sejarah Dalam Pelestarian Cagar Budaya di Perkotaan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restu_gunawan@yahoo.com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Sumbangan organisasi profesi sejarah Dalam Pelestarian Cagar Budaya di Perkotaan</dc:title>
  <dc:creator>Restu Gunawan</dc:creator>
  <cp:lastModifiedBy>Restu Gunawan</cp:lastModifiedBy>
  <cp:revision>14</cp:revision>
  <cp:lastPrinted>2016-04-25T09:17:43Z</cp:lastPrinted>
  <dcterms:created xsi:type="dcterms:W3CDTF">2016-04-25T04:09:59Z</dcterms:created>
  <dcterms:modified xsi:type="dcterms:W3CDTF">2016-04-26T02:38:49Z</dcterms:modified>
</cp:coreProperties>
</file>