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27"/>
  </p:normalViewPr>
  <p:slideViewPr>
    <p:cSldViewPr snapToGrid="0" snapToObjects="1">
      <p:cViewPr varScale="1">
        <p:scale>
          <a:sx n="84" d="100"/>
          <a:sy n="84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0F97C-C6A4-9444-A4B9-056B2D5E756D}" type="datetimeFigureOut">
              <a:rPr lang="en-US" smtClean="0"/>
              <a:t>3/25/21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DC2B0-2E24-A64B-825A-B4582C707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DC2B0-2E24-A64B-825A-B4582C7074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69439544-1A4D-0343-9CDA-F9251F9D6377}" type="datetime1">
              <a:rPr lang="en-ID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2AD03E9C-1A7F-C04A-AF8F-E940CDFB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74F56-6AD1-A143-A5C5-F20468775F8F}" type="datetime1">
              <a:rPr lang="en-ID" smtClean="0"/>
              <a:t>3/25/21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E9C-1A7F-C04A-AF8F-E940CDFB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5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9686-612A-F047-BDF0-AA0BB5FCEA32}" type="datetime1">
              <a:rPr lang="en-ID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E9C-1A7F-C04A-AF8F-E940CDFB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28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7702-E25F-244F-B3A0-970BA4231FAA}" type="datetime1">
              <a:rPr lang="en-ID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E9C-1A7F-C04A-AF8F-E940CDFB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76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C4E9-0775-1C44-8A67-4AA39CD0CEA6}" type="datetime1">
              <a:rPr lang="en-ID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E9C-1A7F-C04A-AF8F-E940CDFB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78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F6AC-88C9-3A4C-A453-BFEE4DCDDC72}" type="datetime1">
              <a:rPr lang="en-ID" smtClean="0"/>
              <a:t>3/25/21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E9C-1A7F-C04A-AF8F-E940CDFB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73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DCCF-DCB9-E64B-BB84-6B4053A39436}" type="datetime1">
              <a:rPr lang="en-ID" smtClean="0"/>
              <a:t>3/25/21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E9C-1A7F-C04A-AF8F-E940CDFB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339B-8B6A-2640-AD23-F0ADBC331D9F}" type="datetime1">
              <a:rPr lang="en-ID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E9C-1A7F-C04A-AF8F-E940CDFB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49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16A2-BB45-C54D-A8E3-D2044635F0E6}" type="datetime1">
              <a:rPr lang="en-ID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E9C-1A7F-C04A-AF8F-E940CDFB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8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7484-009B-A14C-B752-03E9A0B4DFEC}" type="datetime1">
              <a:rPr lang="en-ID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E9C-1A7F-C04A-AF8F-E940CDFB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0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637C-FB49-1245-B7DC-FAD75DCCD021}" type="datetime1">
              <a:rPr lang="en-ID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E9C-1A7F-C04A-AF8F-E940CDFB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6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201A-3FD3-6445-BD99-339DDF2BA6E2}" type="datetime1">
              <a:rPr lang="en-ID" smtClean="0"/>
              <a:t>3/25/21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E9C-1A7F-C04A-AF8F-E940CDFB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0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A0BC-493F-BD4A-8D9E-7FBD0BEE9A4D}" type="datetime1">
              <a:rPr lang="en-ID" smtClean="0"/>
              <a:t>3/25/21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E9C-1A7F-C04A-AF8F-E940CDFB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3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D733-08CD-0E40-9A6F-EDBE62EF56D2}" type="datetime1">
              <a:rPr lang="en-ID" smtClean="0"/>
              <a:t>3/25/21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E9C-1A7F-C04A-AF8F-E940CDFB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0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7435-B68D-B74A-9CC4-B8CD14198824}" type="datetime1">
              <a:rPr lang="en-ID" smtClean="0"/>
              <a:t>3/25/21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E9C-1A7F-C04A-AF8F-E940CDFB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8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BF80-1284-B449-8951-3013F0022B1A}" type="datetime1">
              <a:rPr lang="en-ID" smtClean="0"/>
              <a:t>3/25/21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E9C-1A7F-C04A-AF8F-E940CDFB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1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81C-6E49-BC48-BEE3-AC80C0AFC68A}" type="datetime1">
              <a:rPr lang="en-ID" smtClean="0"/>
              <a:t>3/25/21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E9C-1A7F-C04A-AF8F-E940CDFB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889CB8A-8823-9C48-9D2F-FE9E9930B0AB}" type="datetime1">
              <a:rPr lang="en-ID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AD03E9C-1A7F-C04A-AF8F-E940CDFB4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1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5350" y="1472353"/>
            <a:ext cx="8825658" cy="2677648"/>
          </a:xfrm>
        </p:spPr>
        <p:txBody>
          <a:bodyPr/>
          <a:lstStyle/>
          <a:p>
            <a:pPr algn="ctr"/>
            <a:r>
              <a:rPr lang="en-US" dirty="0" err="1" smtClean="0"/>
              <a:t>Perspektif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Film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350" y="4562059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/>
              <a:t>Bondan Kanumoyoso</a:t>
            </a:r>
          </a:p>
          <a:p>
            <a:pPr algn="ctr"/>
            <a:r>
              <a:rPr lang="en-US" sz="2000" b="1" dirty="0" err="1" smtClean="0"/>
              <a:t>Universitas</a:t>
            </a:r>
            <a:r>
              <a:rPr lang="en-US" sz="2000" b="1" dirty="0" smtClean="0"/>
              <a:t> Indonesia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E9C-1A7F-C04A-AF8F-E940CDFB4E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0904" y="3603244"/>
            <a:ext cx="8825659" cy="1151636"/>
          </a:xfrm>
        </p:spPr>
        <p:txBody>
          <a:bodyPr/>
          <a:lstStyle/>
          <a:p>
            <a:pPr algn="ctr"/>
            <a:r>
              <a:rPr lang="en-US" dirty="0" smtClean="0"/>
              <a:t>	</a:t>
            </a:r>
            <a:r>
              <a:rPr lang="en-US" sz="5400" b="1" dirty="0" smtClean="0">
                <a:solidFill>
                  <a:schemeClr val="tx1"/>
                </a:solidFill>
              </a:rPr>
              <a:t>TERIMA KASIH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E9C-1A7F-C04A-AF8F-E940CDFB4E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Film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Perspektif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1" y="2603500"/>
            <a:ext cx="6080760" cy="366014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perspektif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, film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(</a:t>
            </a:r>
            <a:r>
              <a:rPr lang="en-US" i="1" dirty="0" smtClean="0"/>
              <a:t>historical evidences</a:t>
            </a:r>
            <a:r>
              <a:rPr lang="en-US" dirty="0" smtClean="0"/>
              <a:t>) yang </a:t>
            </a:r>
            <a:r>
              <a:rPr lang="en-US" dirty="0" err="1" smtClean="0"/>
              <a:t>merekam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, </a:t>
            </a:r>
            <a:r>
              <a:rPr lang="en-US" dirty="0" err="1" smtClean="0"/>
              <a:t>waktu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endParaRPr lang="en-US" dirty="0" smtClean="0"/>
          </a:p>
          <a:p>
            <a:r>
              <a:rPr lang="en-US" dirty="0" smtClean="0"/>
              <a:t>Film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zaman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pembawa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r>
              <a:rPr lang="en-US" dirty="0" smtClean="0"/>
              <a:t> zaman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,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  <a:p>
            <a:r>
              <a:rPr lang="en-US" dirty="0" smtClean="0"/>
              <a:t>Film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merekam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tokoh-tokoh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zaman,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tokoh</a:t>
            </a:r>
            <a:endParaRPr lang="en-US" dirty="0" smtClean="0"/>
          </a:p>
          <a:p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lain yang </a:t>
            </a:r>
            <a:r>
              <a:rPr lang="en-US" dirty="0" err="1" smtClean="0"/>
              <a:t>menjadikan</a:t>
            </a:r>
            <a:r>
              <a:rPr lang="en-US" dirty="0" smtClean="0"/>
              <a:t> </a:t>
            </a:r>
            <a:r>
              <a:rPr lang="en-US" dirty="0" err="1" smtClean="0"/>
              <a:t>fim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film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merekam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pikir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 yang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zamannya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E9C-1A7F-C04A-AF8F-E940CDFB4E28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ilm Pertama Di Du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80" y="2725420"/>
            <a:ext cx="4945380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6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Keunggulan</a:t>
            </a:r>
            <a:r>
              <a:rPr lang="en-US" dirty="0" smtClean="0"/>
              <a:t> Film </a:t>
            </a:r>
            <a:br>
              <a:rPr lang="en-US" dirty="0" smtClean="0"/>
            </a:b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6840" y="2603500"/>
            <a:ext cx="6612573" cy="385826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film </a:t>
            </a:r>
            <a:r>
              <a:rPr lang="en-US" dirty="0" err="1" smtClean="0"/>
              <a:t>dikategorikan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audio visual, yang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merekam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yang </a:t>
            </a:r>
            <a:r>
              <a:rPr lang="en-US" dirty="0" err="1" smtClean="0"/>
              <a:t>bergerak</a:t>
            </a:r>
            <a:endParaRPr lang="en-US" dirty="0" smtClean="0"/>
          </a:p>
          <a:p>
            <a:r>
              <a:rPr lang="en-US" dirty="0" smtClean="0"/>
              <a:t>Film </a:t>
            </a:r>
            <a:r>
              <a:rPr lang="en-US" dirty="0" err="1" smtClean="0"/>
              <a:t>menghidupkan</a:t>
            </a:r>
            <a:r>
              <a:rPr lang="en-US" dirty="0" smtClean="0"/>
              <a:t> </a:t>
            </a:r>
            <a:r>
              <a:rPr lang="en-US" dirty="0" err="1" smtClean="0"/>
              <a:t>imajinasi</a:t>
            </a:r>
            <a:r>
              <a:rPr lang="en-US" dirty="0" smtClean="0"/>
              <a:t> </a:t>
            </a:r>
            <a:r>
              <a:rPr lang="en-US" dirty="0" err="1" smtClean="0"/>
              <a:t>penontonnya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, film 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merekonstruksi</a:t>
            </a:r>
            <a:r>
              <a:rPr lang="en-US" dirty="0" smtClean="0"/>
              <a:t> </a:t>
            </a:r>
            <a:r>
              <a:rPr lang="en-US" dirty="0" err="1" smtClean="0"/>
              <a:t>persistiwa</a:t>
            </a:r>
            <a:r>
              <a:rPr lang="en-US" dirty="0" smtClean="0"/>
              <a:t> </a:t>
            </a:r>
            <a:r>
              <a:rPr lang="en-US" dirty="0" err="1" smtClean="0"/>
              <a:t>mendekati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benar-benar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endParaRPr lang="en-US" dirty="0" smtClean="0"/>
          </a:p>
          <a:p>
            <a:r>
              <a:rPr lang="en-US" dirty="0" smtClean="0"/>
              <a:t>Film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menonjolkan</a:t>
            </a:r>
            <a:r>
              <a:rPr lang="en-US" dirty="0" smtClean="0"/>
              <a:t> </a:t>
            </a:r>
            <a:r>
              <a:rPr lang="en-US" dirty="0" err="1" smtClean="0"/>
              <a:t>peristiwa-peristiwa</a:t>
            </a:r>
            <a:r>
              <a:rPr lang="en-US" dirty="0" smtClean="0"/>
              <a:t> yang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memperkuat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cerita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proses </a:t>
            </a:r>
            <a:r>
              <a:rPr lang="en-US" dirty="0" err="1" smtClean="0"/>
              <a:t>rekonstruksi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persitiwa</a:t>
            </a:r>
            <a:endParaRPr lang="en-US" dirty="0" smtClean="0"/>
          </a:p>
          <a:p>
            <a:r>
              <a:rPr lang="en-US" dirty="0" smtClean="0"/>
              <a:t>Film </a:t>
            </a:r>
            <a:r>
              <a:rPr lang="en-US" dirty="0" err="1" smtClean="0"/>
              <a:t>menyajikan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yang </a:t>
            </a:r>
            <a:r>
              <a:rPr lang="en-US" dirty="0" err="1" smtClean="0"/>
              <a:t>utuh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penontonnya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menangkap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disampaikan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E9C-1A7F-C04A-AF8F-E940CDFB4E28}" type="slidenum">
              <a:rPr lang="en-US" smtClean="0"/>
              <a:t>3</a:t>
            </a:fld>
            <a:endParaRPr lang="en-US"/>
          </a:p>
        </p:txBody>
      </p:sp>
      <p:pic>
        <p:nvPicPr>
          <p:cNvPr id="2052" name="Picture 4" descr="oetoeng Kasaroeng: Film Pertama Buatan Indonesia Halaman all - Kompa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74" y="2321560"/>
            <a:ext cx="4179046" cy="453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Kekurangan</a:t>
            </a:r>
            <a:r>
              <a:rPr lang="en-US" dirty="0" smtClean="0"/>
              <a:t> Film</a:t>
            </a:r>
            <a:br>
              <a:rPr lang="en-US" dirty="0" smtClean="0"/>
            </a:b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57780"/>
            <a:ext cx="6172200" cy="40259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Film </a:t>
            </a:r>
            <a:r>
              <a:rPr lang="en-US" dirty="0" err="1" smtClean="0"/>
              <a:t>dibatasi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penyajian</a:t>
            </a:r>
            <a:r>
              <a:rPr lang="en-US" dirty="0" smtClean="0"/>
              <a:t> </a:t>
            </a:r>
            <a:r>
              <a:rPr lang="en-US" dirty="0" err="1" smtClean="0"/>
              <a:t>kisah</a:t>
            </a:r>
            <a:r>
              <a:rPr lang="en-US" dirty="0" smtClean="0"/>
              <a:t> yang </a:t>
            </a:r>
            <a:r>
              <a:rPr lang="en-US" dirty="0" err="1" smtClean="0"/>
              <a:t>rinci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bersegi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disajikan</a:t>
            </a:r>
            <a:endParaRPr lang="en-US" dirty="0" smtClean="0"/>
          </a:p>
          <a:p>
            <a:r>
              <a:rPr lang="en-US" dirty="0" smtClean="0"/>
              <a:t>Bahasa film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kendala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menyajikan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 yang </a:t>
            </a:r>
            <a:r>
              <a:rPr lang="en-US" dirty="0" err="1" smtClean="0"/>
              <a:t>reflektif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teoritis</a:t>
            </a:r>
            <a:r>
              <a:rPr lang="en-US" dirty="0" smtClean="0"/>
              <a:t>/</a:t>
            </a:r>
            <a:r>
              <a:rPr lang="en-US" dirty="0" err="1" smtClean="0"/>
              <a:t>konseptual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film</a:t>
            </a:r>
          </a:p>
          <a:p>
            <a:r>
              <a:rPr lang="en-US" dirty="0" err="1" smtClean="0"/>
              <a:t>Karena</a:t>
            </a:r>
            <a:r>
              <a:rPr lang="en-US" dirty="0" smtClean="0"/>
              <a:t> film </a:t>
            </a:r>
            <a:r>
              <a:rPr lang="en-US" dirty="0" err="1" smtClean="0"/>
              <a:t>menyajikan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, </a:t>
            </a:r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dirty="0" err="1" smtClean="0"/>
              <a:t>gambar-gambar</a:t>
            </a:r>
            <a:r>
              <a:rPr lang="en-US" dirty="0" smtClean="0"/>
              <a:t> yang </a:t>
            </a:r>
            <a:r>
              <a:rPr lang="en-US" dirty="0" err="1" smtClean="0"/>
              <a:t>disajikan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diriset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r>
              <a:rPr lang="en-US" dirty="0" smtClean="0"/>
              <a:t> zaman</a:t>
            </a:r>
          </a:p>
          <a:p>
            <a:r>
              <a:rPr lang="en-US" dirty="0" smtClean="0"/>
              <a:t>Film </a:t>
            </a:r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ketat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yang </a:t>
            </a:r>
            <a:r>
              <a:rPr lang="en-US" dirty="0" err="1" smtClean="0"/>
              <a:t>digambarkannya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kendala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non-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E9C-1A7F-C04A-AF8F-E940CDFB4E28}" type="slidenum">
              <a:rPr lang="en-US" smtClean="0"/>
              <a:t>4</a:t>
            </a:fld>
            <a:endParaRPr lang="en-US"/>
          </a:p>
        </p:txBody>
      </p:sp>
      <p:pic>
        <p:nvPicPr>
          <p:cNvPr id="3078" name="Picture 6" descr="eiho Angkatan Laut (1943) Film Propaganda Zaman Pendudukan Jepang - HD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760" y="2682240"/>
            <a:ext cx="505968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87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Film </a:t>
            </a:r>
            <a:r>
              <a:rPr lang="en-US" dirty="0" err="1" smtClean="0"/>
              <a:t>Bernuansa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8280" y="2435860"/>
            <a:ext cx="6492240" cy="42545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film,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kecenderungan</a:t>
            </a:r>
            <a:r>
              <a:rPr lang="en-US" dirty="0" smtClean="0"/>
              <a:t> para </a:t>
            </a:r>
            <a:r>
              <a:rPr lang="en-US" dirty="0" err="1" smtClean="0"/>
              <a:t>sineas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menyajikan</a:t>
            </a:r>
            <a:r>
              <a:rPr lang="en-US" dirty="0" smtClean="0"/>
              <a:t> </a:t>
            </a:r>
            <a:r>
              <a:rPr lang="en-US" dirty="0" err="1" smtClean="0"/>
              <a:t>kisah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endParaRPr lang="en-US" dirty="0" smtClean="0"/>
          </a:p>
          <a:p>
            <a:r>
              <a:rPr lang="en-US" dirty="0" smtClean="0"/>
              <a:t>Film </a:t>
            </a:r>
            <a:r>
              <a:rPr lang="en-US" dirty="0" err="1" smtClean="0"/>
              <a:t>berlatar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media audio visual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bertumpu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yang </a:t>
            </a:r>
            <a:r>
              <a:rPr lang="en-US" dirty="0" err="1" smtClean="0"/>
              <a:t>benar-benar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endParaRPr lang="en-US" dirty="0" smtClean="0"/>
          </a:p>
          <a:p>
            <a:r>
              <a:rPr lang="en-US" dirty="0" smtClean="0"/>
              <a:t>Ada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film </a:t>
            </a:r>
            <a:r>
              <a:rPr lang="en-US" dirty="0" err="1" smtClean="0"/>
              <a:t>sejarah</a:t>
            </a:r>
            <a:r>
              <a:rPr lang="en-US" dirty="0" smtClean="0"/>
              <a:t>, </a:t>
            </a:r>
            <a:r>
              <a:rPr lang="en-US" dirty="0" err="1" smtClean="0"/>
              <a:t>yatu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1) film </a:t>
            </a:r>
            <a:r>
              <a:rPr lang="en-US" dirty="0" err="1" smtClean="0"/>
              <a:t>dokumenter</a:t>
            </a:r>
            <a:r>
              <a:rPr lang="en-US" dirty="0" smtClean="0"/>
              <a:t>, </a:t>
            </a:r>
          </a:p>
          <a:p>
            <a:pPr marL="285750" indent="-285750">
              <a:buNone/>
            </a:pPr>
            <a:r>
              <a:rPr lang="en-US" dirty="0" smtClean="0"/>
              <a:t>2) film yang </a:t>
            </a:r>
            <a:r>
              <a:rPr lang="en-US" dirty="0" err="1" smtClean="0"/>
              <a:t>menceritakan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persitiwa</a:t>
            </a:r>
            <a:r>
              <a:rPr lang="en-US" dirty="0" smtClean="0"/>
              <a:t> </a:t>
            </a:r>
            <a:r>
              <a:rPr lang="en-US" dirty="0" err="1" smtClean="0"/>
              <a:t>bersejarah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3) film yang </a:t>
            </a:r>
            <a:r>
              <a:rPr lang="en-US" dirty="0" err="1" smtClean="0"/>
              <a:t>berlatar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pPr marL="331788" indent="-331788">
              <a:buNone/>
            </a:pPr>
            <a:r>
              <a:rPr lang="en-US" dirty="0" smtClean="0"/>
              <a:t>4) film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interpretasi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E9C-1A7F-C04A-AF8F-E940CDFB4E28}" type="slidenum">
              <a:rPr lang="en-US" smtClean="0"/>
              <a:t>5</a:t>
            </a:fld>
            <a:endParaRPr lang="en-US"/>
          </a:p>
        </p:txBody>
      </p:sp>
      <p:pic>
        <p:nvPicPr>
          <p:cNvPr id="4102" name="Picture 6" descr="ar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" y="2435860"/>
            <a:ext cx="4254500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83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Film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274" y="2496820"/>
            <a:ext cx="5992605" cy="41021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 </a:t>
            </a:r>
            <a:r>
              <a:rPr lang="en-US" dirty="0" err="1" smtClean="0"/>
              <a:t>Jerman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Jepang</a:t>
            </a:r>
            <a:r>
              <a:rPr lang="en-US" dirty="0" smtClean="0"/>
              <a:t> para </a:t>
            </a:r>
            <a:r>
              <a:rPr lang="en-US" dirty="0" err="1" smtClean="0"/>
              <a:t>sejarawan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film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Perang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II (1939-1945)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potensinya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media yang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menyebarkan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1960-an para </a:t>
            </a:r>
            <a:r>
              <a:rPr lang="en-US" dirty="0" err="1" smtClean="0"/>
              <a:t>sejarawan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memandang</a:t>
            </a:r>
            <a:r>
              <a:rPr lang="en-US" dirty="0" smtClean="0"/>
              <a:t> film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i="1" dirty="0" smtClean="0"/>
              <a:t>historical evidences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di </a:t>
            </a:r>
            <a:r>
              <a:rPr lang="en-US" dirty="0" err="1" smtClean="0"/>
              <a:t>Inggris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Perancis</a:t>
            </a:r>
            <a:endParaRPr lang="en-US" dirty="0" smtClean="0"/>
          </a:p>
          <a:p>
            <a:r>
              <a:rPr lang="en-US" dirty="0" err="1" smtClean="0"/>
              <a:t>Perhatian</a:t>
            </a:r>
            <a:r>
              <a:rPr lang="en-US" dirty="0" smtClean="0"/>
              <a:t> para </a:t>
            </a:r>
            <a:r>
              <a:rPr lang="en-US" dirty="0" err="1" smtClean="0"/>
              <a:t>sejarawan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film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dipusatkan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>
              <a:buAutoNum type="arabicParenR"/>
            </a:pPr>
            <a:r>
              <a:rPr lang="en-US" dirty="0" smtClean="0"/>
              <a:t>Film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 smtClean="0"/>
          </a:p>
          <a:p>
            <a:pPr>
              <a:buAutoNum type="arabicParenR"/>
            </a:pPr>
            <a:r>
              <a:rPr lang="en-US" dirty="0" err="1" smtClean="0"/>
              <a:t>Penggunaan</a:t>
            </a:r>
            <a:r>
              <a:rPr lang="en-US" dirty="0" smtClean="0"/>
              <a:t> film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pengajaran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endParaRPr lang="en-US" dirty="0" smtClean="0"/>
          </a:p>
          <a:p>
            <a:pPr>
              <a:buAutoNum type="arabicParenR"/>
            </a:pPr>
            <a:r>
              <a:rPr lang="en-US" dirty="0" err="1" smtClean="0"/>
              <a:t>Pembuatan</a:t>
            </a:r>
            <a:r>
              <a:rPr lang="en-US" dirty="0" smtClean="0"/>
              <a:t> film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E9C-1A7F-C04A-AF8F-E940CDFB4E28}" type="slidenum">
              <a:rPr lang="en-US" smtClean="0"/>
              <a:t>6</a:t>
            </a:fld>
            <a:endParaRPr lang="en-US"/>
          </a:p>
        </p:txBody>
      </p:sp>
      <p:pic>
        <p:nvPicPr>
          <p:cNvPr id="7170" name="Picture 2" descr="1 Film Indonesia yang Menceritakan Kisah Nyata 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74688"/>
            <a:ext cx="4328160" cy="43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Film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920" y="2590800"/>
            <a:ext cx="6307773" cy="3901440"/>
          </a:xfrm>
        </p:spPr>
        <p:txBody>
          <a:bodyPr>
            <a:normAutofit/>
          </a:bodyPr>
          <a:lstStyle/>
          <a:p>
            <a:r>
              <a:rPr lang="en-US" dirty="0" smtClean="0"/>
              <a:t>Film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media 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penafsiran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ilm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menjadikannya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media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wawasan</a:t>
            </a:r>
            <a:r>
              <a:rPr lang="en-US" dirty="0" smtClean="0"/>
              <a:t> </a:t>
            </a:r>
            <a:r>
              <a:rPr lang="en-US" dirty="0" err="1" smtClean="0"/>
              <a:t>kesejarahan</a:t>
            </a:r>
            <a:endParaRPr lang="en-US" dirty="0" smtClean="0"/>
          </a:p>
          <a:p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film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kesejarahan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wawasan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penonton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sebagaimana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endParaRPr lang="en-US" dirty="0" smtClean="0"/>
          </a:p>
          <a:p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, film </a:t>
            </a:r>
            <a:r>
              <a:rPr lang="en-US" dirty="0" err="1" smtClean="0"/>
              <a:t>dengan</a:t>
            </a:r>
            <a:r>
              <a:rPr lang="en-US" dirty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diperlakukan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kritis</a:t>
            </a:r>
            <a:r>
              <a:rPr lang="en-US" dirty="0" smtClean="0"/>
              <a:t>, </a:t>
            </a:r>
            <a:r>
              <a:rPr lang="en-US" dirty="0" err="1" smtClean="0"/>
              <a:t>dipahami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digali</a:t>
            </a:r>
            <a:r>
              <a:rPr lang="en-US" dirty="0" smtClean="0"/>
              <a:t> </a:t>
            </a:r>
            <a:r>
              <a:rPr lang="en-US" dirty="0" err="1" smtClean="0"/>
              <a:t>perspektifnya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E9C-1A7F-C04A-AF8F-E940CDFB4E28}" type="slidenum">
              <a:rPr lang="en-US" smtClean="0"/>
              <a:t>7</a:t>
            </a:fld>
            <a:endParaRPr lang="en-US"/>
          </a:p>
        </p:txBody>
      </p:sp>
      <p:pic>
        <p:nvPicPr>
          <p:cNvPr id="8194" name="Picture 2" descr="ULTAN AGUNG: TAHTA, PERJUANGAN, CINTA (201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3" y="2387917"/>
            <a:ext cx="4712447" cy="43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1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Sineas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Sejarawan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75" y="2679700"/>
            <a:ext cx="6312645" cy="370586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diperkirakan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, </a:t>
            </a:r>
            <a:r>
              <a:rPr lang="en-US" dirty="0" err="1" smtClean="0"/>
              <a:t>penafsiran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bernarasi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sineas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sejarawan</a:t>
            </a:r>
            <a:endParaRPr lang="en-US" dirty="0" smtClean="0"/>
          </a:p>
          <a:p>
            <a:r>
              <a:rPr lang="en-US" dirty="0" smtClean="0"/>
              <a:t>Para </a:t>
            </a:r>
            <a:r>
              <a:rPr lang="en-US" dirty="0" err="1" smtClean="0"/>
              <a:t>sineas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kemungkinaan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karyanya</a:t>
            </a:r>
            <a:r>
              <a:rPr lang="en-US" dirty="0" smtClean="0"/>
              <a:t>,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sejarawan</a:t>
            </a:r>
            <a:r>
              <a:rPr lang="en-US" dirty="0" smtClean="0"/>
              <a:t> </a:t>
            </a:r>
            <a:r>
              <a:rPr lang="en-US" dirty="0" err="1" smtClean="0"/>
              <a:t>mengutamakan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temuan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r>
              <a:rPr lang="en-US" dirty="0" err="1" smtClean="0"/>
              <a:t>Sineas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menonjolkan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dramatis </a:t>
            </a:r>
            <a:r>
              <a:rPr lang="en-US" dirty="0" err="1" smtClean="0"/>
              <a:t>dalam</a:t>
            </a:r>
            <a:r>
              <a:rPr lang="en-US" dirty="0" smtClean="0"/>
              <a:t> film yang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hasilkan</a:t>
            </a:r>
            <a:r>
              <a:rPr lang="en-US" dirty="0" smtClean="0"/>
              <a:t>,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sejarawan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mengutamakan</a:t>
            </a:r>
            <a:r>
              <a:rPr lang="en-US" dirty="0" smtClean="0"/>
              <a:t> </a:t>
            </a:r>
            <a:r>
              <a:rPr lang="en-US" dirty="0" err="1" smtClean="0"/>
              <a:t>menyajikan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sistematis</a:t>
            </a:r>
            <a:endParaRPr lang="en-US" dirty="0" smtClean="0"/>
          </a:p>
          <a:p>
            <a:r>
              <a:rPr lang="en-US" dirty="0" err="1" smtClean="0"/>
              <a:t>Sineas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kebebasan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menyajikan</a:t>
            </a:r>
            <a:r>
              <a:rPr lang="en-US" dirty="0" smtClean="0"/>
              <a:t> </a:t>
            </a:r>
            <a:r>
              <a:rPr lang="en-US" dirty="0" err="1" smtClean="0"/>
              <a:t>interpretasi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sejarawan</a:t>
            </a:r>
            <a:r>
              <a:rPr lang="en-US" dirty="0" smtClean="0"/>
              <a:t>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sumber-sumber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E9C-1A7F-C04A-AF8F-E940CDFB4E28}" type="slidenum">
              <a:rPr lang="en-US" smtClean="0"/>
              <a:t>8</a:t>
            </a:fld>
            <a:endParaRPr lang="en-US"/>
          </a:p>
        </p:txBody>
      </p:sp>
      <p:pic>
        <p:nvPicPr>
          <p:cNvPr id="5122" name="Picture 2" descr="eview Film Bumi Manusia (2019) – Interpretasi Mahakarya Secara Ringan  Tanpa Men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2679700"/>
            <a:ext cx="5113020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08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Karaktersitik</a:t>
            </a:r>
            <a:r>
              <a:rPr lang="en-US" dirty="0" smtClean="0"/>
              <a:t> Film </a:t>
            </a:r>
            <a:r>
              <a:rPr lang="en-US" dirty="0" err="1" smtClean="0"/>
              <a:t>Sebagai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Media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Film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, </a:t>
            </a:r>
            <a:r>
              <a:rPr lang="en-US" dirty="0" err="1" smtClean="0"/>
              <a:t>keterangan</a:t>
            </a:r>
            <a:r>
              <a:rPr lang="en-US" dirty="0" smtClean="0"/>
              <a:t>,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para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penontonnya</a:t>
            </a:r>
            <a:endParaRPr lang="en-US" dirty="0" smtClean="0"/>
          </a:p>
          <a:p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ikatan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pembuat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penonton</a:t>
            </a:r>
            <a:r>
              <a:rPr lang="en-US" dirty="0" smtClean="0"/>
              <a:t> film,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refleksi</a:t>
            </a:r>
            <a:r>
              <a:rPr lang="en-US" dirty="0" smtClean="0"/>
              <a:t> </a:t>
            </a:r>
            <a:r>
              <a:rPr lang="en-US" dirty="0" err="1" smtClean="0"/>
              <a:t>timbal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yang </a:t>
            </a:r>
            <a:r>
              <a:rPr lang="en-US" dirty="0" err="1" smtClean="0"/>
              <a:t>difilmkan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penerimaan</a:t>
            </a:r>
            <a:r>
              <a:rPr lang="en-US" dirty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karakteristiknya</a:t>
            </a:r>
            <a:r>
              <a:rPr lang="en-US" dirty="0"/>
              <a:t> yang </a:t>
            </a:r>
            <a:r>
              <a:rPr lang="en-US" dirty="0" err="1"/>
              <a:t>menyajikan</a:t>
            </a:r>
            <a:r>
              <a:rPr lang="en-US" dirty="0"/>
              <a:t> 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bersuara</a:t>
            </a:r>
            <a:r>
              <a:rPr lang="en-US" dirty="0"/>
              <a:t>, film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smtClean="0"/>
              <a:t>media </a:t>
            </a:r>
            <a:r>
              <a:rPr lang="en-US" dirty="0"/>
              <a:t>yang </a:t>
            </a:r>
            <a:r>
              <a:rPr lang="en-US" dirty="0" err="1"/>
              <a:t>merekosntruksi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,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keterbatasan</a:t>
            </a:r>
            <a:endParaRPr lang="en-US" dirty="0" smtClean="0"/>
          </a:p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</a:t>
            </a:r>
            <a:r>
              <a:rPr lang="en-US" dirty="0" err="1" smtClean="0"/>
              <a:t>permasalahan</a:t>
            </a:r>
            <a:r>
              <a:rPr lang="en-US" dirty="0" smtClean="0"/>
              <a:t> yang </a:t>
            </a:r>
            <a:r>
              <a:rPr lang="en-US" dirty="0" err="1" smtClean="0"/>
              <a:t>diajukan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film </a:t>
            </a:r>
            <a:r>
              <a:rPr lang="en-US" dirty="0" err="1" smtClean="0"/>
              <a:t>bernuansa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dibuktikan</a:t>
            </a:r>
            <a:r>
              <a:rPr lang="en-US" dirty="0" smtClean="0"/>
              <a:t>,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, </a:t>
            </a:r>
            <a:r>
              <a:rPr lang="en-US" dirty="0" err="1" smtClean="0"/>
              <a:t>verifikasi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“</a:t>
            </a:r>
            <a:r>
              <a:rPr lang="en-US" dirty="0" err="1" smtClean="0"/>
              <a:t>autentisistas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03E9C-1A7F-C04A-AF8F-E940CDFB4E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49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149</TotalTime>
  <Words>676</Words>
  <Application>Microsoft Macintosh PowerPoint</Application>
  <PresentationFormat>Widescreen</PresentationFormat>
  <Paragraphs>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Wingdings 3</vt:lpstr>
      <vt:lpstr>Arial</vt:lpstr>
      <vt:lpstr>Ion Boardroom</vt:lpstr>
      <vt:lpstr>Perspektif Sejarah Tentang Film</vt:lpstr>
      <vt:lpstr>Film Sebagai Sumber Dalam Perspektif Sejarah</vt:lpstr>
      <vt:lpstr>Keunggulan Film  Sebagai Sumber Sejarah</vt:lpstr>
      <vt:lpstr>Beberapa Kekurangan Film Sebagai Sumber Sejarah</vt:lpstr>
      <vt:lpstr>Film Bernuansa Sejarah</vt:lpstr>
      <vt:lpstr>Perhatian Dunia Sejarah Terhadap Film</vt:lpstr>
      <vt:lpstr>Film Sebagai Sumber Sejarah</vt:lpstr>
      <vt:lpstr>Perbedaan Sineas dan Sejarawan</vt:lpstr>
      <vt:lpstr>Karaktersitik Film Sebagai Media Pembelajaran Sejarah</vt:lpstr>
      <vt:lpstr> 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Perspektif Sejarah Tentang Film</dc:title>
  <dc:creator>Microsoft Office User</dc:creator>
  <cp:lastModifiedBy>Microsoft Office User</cp:lastModifiedBy>
  <cp:revision>19</cp:revision>
  <dcterms:created xsi:type="dcterms:W3CDTF">2021-03-25T02:09:35Z</dcterms:created>
  <dcterms:modified xsi:type="dcterms:W3CDTF">2021-03-25T04:38:51Z</dcterms:modified>
</cp:coreProperties>
</file>