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46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42114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2251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0007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738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00237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9645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034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02288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083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44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E1D3ABD-890B-41C6-B801-F3F3DD5006B4}" type="datetimeFigureOut">
              <a:rPr lang="en-ID" smtClean="0"/>
              <a:t>20/05/2020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075E870-055A-4C76-835A-450C26CADA2F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257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dirty="0" err="1" smtClean="0"/>
              <a:t>Peran</a:t>
            </a:r>
            <a:r>
              <a:rPr lang="en-ID" dirty="0" smtClean="0"/>
              <a:t> </a:t>
            </a:r>
            <a:r>
              <a:rPr lang="en-ID" dirty="0" err="1" smtClean="0"/>
              <a:t>Pemuda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Implementasi</a:t>
            </a:r>
            <a:r>
              <a:rPr lang="en-ID" dirty="0" smtClean="0"/>
              <a:t> </a:t>
            </a:r>
            <a:r>
              <a:rPr lang="en-ID" dirty="0" err="1" smtClean="0"/>
              <a:t>Nilai-Nilai</a:t>
            </a:r>
            <a:r>
              <a:rPr lang="en-ID" dirty="0" smtClean="0"/>
              <a:t> </a:t>
            </a:r>
            <a:r>
              <a:rPr lang="en-ID" dirty="0" err="1" smtClean="0"/>
              <a:t>Kearifan</a:t>
            </a:r>
            <a:r>
              <a:rPr lang="en-ID" dirty="0" smtClean="0"/>
              <a:t> </a:t>
            </a:r>
            <a:r>
              <a:rPr lang="en-ID" dirty="0" err="1" smtClean="0"/>
              <a:t>Lokal</a:t>
            </a:r>
            <a:r>
              <a:rPr lang="en-ID" dirty="0" smtClean="0"/>
              <a:t> </a:t>
            </a:r>
            <a:r>
              <a:rPr lang="en-ID" dirty="0" err="1" smtClean="0"/>
              <a:t>Menyikapi</a:t>
            </a:r>
            <a:r>
              <a:rPr lang="en-ID" dirty="0" smtClean="0"/>
              <a:t> </a:t>
            </a:r>
            <a:r>
              <a:rPr lang="en-ID" dirty="0" err="1" smtClean="0"/>
              <a:t>Covid</a:t>
            </a:r>
            <a:r>
              <a:rPr lang="en-ID" dirty="0" smtClean="0"/>
              <a:t> 19</a:t>
            </a:r>
            <a:endParaRPr lang="en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 err="1" smtClean="0"/>
              <a:t>Ufi</a:t>
            </a:r>
            <a:r>
              <a:rPr lang="en-ID" dirty="0" smtClean="0"/>
              <a:t> </a:t>
            </a:r>
            <a:r>
              <a:rPr lang="en-ID" dirty="0" err="1" smtClean="0"/>
              <a:t>Ulfiah</a:t>
            </a:r>
            <a:endParaRPr lang="en-ID" dirty="0" smtClean="0"/>
          </a:p>
          <a:p>
            <a:r>
              <a:rPr lang="en-ID" dirty="0" err="1" smtClean="0"/>
              <a:t>Lakpesdam</a:t>
            </a:r>
            <a:r>
              <a:rPr lang="en-ID" dirty="0" smtClean="0"/>
              <a:t> PBNU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31458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Penghayat</a:t>
            </a:r>
            <a:r>
              <a:rPr lang="en-ID" dirty="0" smtClean="0"/>
              <a:t>: </a:t>
            </a:r>
            <a:r>
              <a:rPr lang="en-ID" dirty="0" err="1" smtClean="0"/>
              <a:t>Beberapa</a:t>
            </a:r>
            <a:r>
              <a:rPr lang="en-ID" dirty="0" smtClean="0"/>
              <a:t> </a:t>
            </a:r>
            <a:r>
              <a:rPr lang="en-ID" dirty="0" err="1" smtClean="0"/>
              <a:t>karakter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200"/>
            <a:ext cx="10515600" cy="473609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sejarah</a:t>
            </a:r>
            <a:r>
              <a:rPr lang="en-ID" dirty="0" smtClean="0"/>
              <a:t> </a:t>
            </a:r>
            <a:r>
              <a:rPr lang="en-ID" dirty="0" err="1" smtClean="0"/>
              <a:t>ketahanan</a:t>
            </a:r>
            <a:r>
              <a:rPr lang="en-ID" dirty="0" smtClean="0"/>
              <a:t> </a:t>
            </a:r>
            <a:r>
              <a:rPr lang="en-ID" dirty="0" err="1" smtClean="0"/>
              <a:t>individu</a:t>
            </a:r>
            <a:r>
              <a:rPr lang="en-ID" dirty="0" smtClean="0"/>
              <a:t> (</a:t>
            </a:r>
            <a:r>
              <a:rPr lang="en-ID" i="1" dirty="0" smtClean="0"/>
              <a:t>self resilience</a:t>
            </a:r>
            <a:r>
              <a:rPr lang="en-ID" dirty="0" smtClean="0"/>
              <a:t>)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ketahanan</a:t>
            </a:r>
            <a:r>
              <a:rPr lang="en-ID" dirty="0" smtClean="0"/>
              <a:t> </a:t>
            </a:r>
            <a:r>
              <a:rPr lang="en-ID" dirty="0" err="1" smtClean="0"/>
              <a:t>sosial</a:t>
            </a:r>
            <a:r>
              <a:rPr lang="en-ID" dirty="0" smtClean="0"/>
              <a:t> (</a:t>
            </a:r>
            <a:r>
              <a:rPr lang="en-ID" i="1" dirty="0" smtClean="0"/>
              <a:t>community </a:t>
            </a:r>
            <a:r>
              <a:rPr lang="en-ID" i="1" dirty="0" err="1" smtClean="0"/>
              <a:t>resiliences</a:t>
            </a:r>
            <a:r>
              <a:rPr lang="en-ID" dirty="0" smtClean="0"/>
              <a:t>). </a:t>
            </a:r>
            <a:r>
              <a:rPr lang="en-ID" dirty="0" err="1" smtClean="0"/>
              <a:t>Ketahanan</a:t>
            </a:r>
            <a:r>
              <a:rPr lang="en-ID" dirty="0" smtClean="0"/>
              <a:t> </a:t>
            </a:r>
            <a:r>
              <a:rPr lang="en-ID" dirty="0" err="1" smtClean="0"/>
              <a:t>individu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social yang </a:t>
            </a:r>
            <a:r>
              <a:rPr lang="en-ID" dirty="0" err="1" smtClean="0"/>
              <a:t>berasal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ajaran</a:t>
            </a:r>
            <a:r>
              <a:rPr lang="en-ID" dirty="0" smtClean="0"/>
              <a:t>–</a:t>
            </a:r>
            <a:r>
              <a:rPr lang="en-ID" dirty="0" err="1" smtClean="0"/>
              <a:t>ajaran</a:t>
            </a:r>
            <a:r>
              <a:rPr lang="en-ID" dirty="0" smtClean="0"/>
              <a:t> </a:t>
            </a:r>
            <a:r>
              <a:rPr lang="en-ID" dirty="0" err="1" smtClean="0"/>
              <a:t>kuat</a:t>
            </a:r>
            <a:r>
              <a:rPr lang="en-ID" dirty="0" smtClean="0"/>
              <a:t> </a:t>
            </a:r>
            <a:r>
              <a:rPr lang="en-ID" dirty="0" err="1" smtClean="0"/>
              <a:t>leluhur</a:t>
            </a:r>
            <a:r>
              <a:rPr lang="en-ID" dirty="0" smtClean="0"/>
              <a:t> yang </a:t>
            </a:r>
            <a:r>
              <a:rPr lang="en-ID" dirty="0" err="1" smtClean="0"/>
              <a:t>diimani</a:t>
            </a:r>
            <a:r>
              <a:rPr lang="en-ID" dirty="0" smtClean="0"/>
              <a:t>. </a:t>
            </a:r>
            <a:r>
              <a:rPr lang="en-ID" dirty="0" err="1" smtClean="0"/>
              <a:t>Juga</a:t>
            </a:r>
            <a:r>
              <a:rPr lang="en-ID" dirty="0" smtClean="0"/>
              <a:t> </a:t>
            </a:r>
            <a:r>
              <a:rPr lang="en-ID" dirty="0" err="1" smtClean="0"/>
              <a:t>ketahanan</a:t>
            </a:r>
            <a:r>
              <a:rPr lang="en-ID" dirty="0" smtClean="0"/>
              <a:t> yang </a:t>
            </a:r>
            <a:r>
              <a:rPr lang="en-ID" dirty="0" err="1" smtClean="0"/>
              <a:t>berasal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pertahanan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pengalaman</a:t>
            </a:r>
            <a:r>
              <a:rPr lang="en-ID" dirty="0" smtClean="0"/>
              <a:t> </a:t>
            </a:r>
            <a:r>
              <a:rPr lang="en-ID" dirty="0" err="1" smtClean="0"/>
              <a:t>sejarah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</a:t>
            </a:r>
            <a:r>
              <a:rPr lang="en-ID" dirty="0" err="1" smtClean="0"/>
              <a:t>ancaman</a:t>
            </a:r>
            <a:r>
              <a:rPr lang="en-ID" dirty="0" smtClean="0"/>
              <a:t>, </a:t>
            </a:r>
            <a:r>
              <a:rPr lang="en-ID" dirty="0" err="1" smtClean="0"/>
              <a:t>tantangan</a:t>
            </a:r>
            <a:r>
              <a:rPr lang="en-ID" dirty="0"/>
              <a:t> </a:t>
            </a:r>
            <a:r>
              <a:rPr lang="en-ID" dirty="0" err="1" smtClean="0"/>
              <a:t>bahkan</a:t>
            </a:r>
            <a:r>
              <a:rPr lang="en-ID" dirty="0" smtClean="0"/>
              <a:t> </a:t>
            </a:r>
            <a:r>
              <a:rPr lang="en-ID" dirty="0" err="1" smtClean="0"/>
              <a:t>penyingkiran</a:t>
            </a:r>
            <a:r>
              <a:rPr lang="en-ID" dirty="0" smtClean="0"/>
              <a:t>.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Adaptif</a:t>
            </a:r>
            <a:r>
              <a:rPr lang="en-ID" dirty="0" smtClean="0"/>
              <a:t>; </a:t>
            </a:r>
            <a:r>
              <a:rPr lang="en-ID" dirty="0" err="1" smtClean="0"/>
              <a:t>mampu</a:t>
            </a:r>
            <a:r>
              <a:rPr lang="en-ID" dirty="0" smtClean="0"/>
              <a:t> </a:t>
            </a:r>
            <a:r>
              <a:rPr lang="en-ID" dirty="0" err="1" smtClean="0"/>
              <a:t>beradaptasi</a:t>
            </a:r>
            <a:r>
              <a:rPr lang="en-ID" dirty="0" smtClean="0"/>
              <a:t> </a:t>
            </a:r>
            <a:r>
              <a:rPr lang="en-ID" dirty="0" err="1" smtClean="0"/>
              <a:t>bahkan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situasi</a:t>
            </a:r>
            <a:r>
              <a:rPr lang="en-ID" dirty="0" smtClean="0"/>
              <a:t> yang paling </a:t>
            </a:r>
            <a:r>
              <a:rPr lang="en-ID" dirty="0" err="1" smtClean="0"/>
              <a:t>ekstrim</a:t>
            </a:r>
            <a:r>
              <a:rPr lang="en-ID" dirty="0" smtClean="0"/>
              <a:t>. </a:t>
            </a:r>
            <a:r>
              <a:rPr lang="en-ID" dirty="0" err="1" smtClean="0"/>
              <a:t>Misalnya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masa </a:t>
            </a:r>
            <a:r>
              <a:rPr lang="en-ID" dirty="0" err="1" smtClean="0"/>
              <a:t>orde</a:t>
            </a:r>
            <a:r>
              <a:rPr lang="en-ID" dirty="0" smtClean="0"/>
              <a:t> </a:t>
            </a:r>
            <a:r>
              <a:rPr lang="en-ID" dirty="0" err="1" smtClean="0"/>
              <a:t>baru</a:t>
            </a:r>
            <a:r>
              <a:rPr lang="en-ID" dirty="0" smtClean="0"/>
              <a:t>.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mampu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“</a:t>
            </a:r>
            <a:r>
              <a:rPr lang="en-ID" dirty="0" err="1" smtClean="0"/>
              <a:t>siasat</a:t>
            </a:r>
            <a:r>
              <a:rPr lang="en-ID" dirty="0" smtClean="0"/>
              <a:t>”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menghindari</a:t>
            </a:r>
            <a:r>
              <a:rPr lang="en-ID" dirty="0" smtClean="0"/>
              <a:t> “</a:t>
            </a:r>
            <a:r>
              <a:rPr lang="en-ID" dirty="0" err="1" smtClean="0"/>
              <a:t>kepunahan</a:t>
            </a:r>
            <a:r>
              <a:rPr lang="en-ID" dirty="0" smtClean="0"/>
              <a:t>”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tetap</a:t>
            </a:r>
            <a:r>
              <a:rPr lang="en-ID" dirty="0" smtClean="0"/>
              <a:t> </a:t>
            </a:r>
            <a:r>
              <a:rPr lang="en-ID" dirty="0" err="1" smtClean="0"/>
              <a:t>memegang</a:t>
            </a:r>
            <a:r>
              <a:rPr lang="en-ID" dirty="0" smtClean="0"/>
              <a:t> </a:t>
            </a:r>
            <a:r>
              <a:rPr lang="en-ID" dirty="0" err="1" smtClean="0"/>
              <a:t>ajaran</a:t>
            </a:r>
            <a:r>
              <a:rPr lang="en-ID" dirty="0" smtClean="0"/>
              <a:t> </a:t>
            </a:r>
            <a:r>
              <a:rPr lang="en-ID" dirty="0" err="1" smtClean="0"/>
              <a:t>leluhur</a:t>
            </a:r>
            <a:r>
              <a:rPr lang="en-ID" dirty="0" smtClean="0"/>
              <a:t>. </a:t>
            </a:r>
            <a:r>
              <a:rPr lang="en-ID" dirty="0" err="1" smtClean="0"/>
              <a:t>Kekerasan</a:t>
            </a:r>
            <a:r>
              <a:rPr lang="en-ID" dirty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sistemik</a:t>
            </a:r>
            <a:r>
              <a:rPr lang="en-ID" dirty="0" smtClean="0"/>
              <a:t>,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meruntuhkan</a:t>
            </a:r>
            <a:r>
              <a:rPr lang="en-ID" dirty="0" smtClean="0"/>
              <a:t> </a:t>
            </a:r>
            <a:r>
              <a:rPr lang="en-ID" dirty="0" err="1" smtClean="0"/>
              <a:t>eksistensi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.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sejarah</a:t>
            </a:r>
            <a:r>
              <a:rPr lang="en-ID" dirty="0" smtClean="0"/>
              <a:t> </a:t>
            </a:r>
            <a:r>
              <a:rPr lang="en-ID" dirty="0" err="1" smtClean="0"/>
              <a:t>kesetiaan</a:t>
            </a:r>
            <a:r>
              <a:rPr lang="en-ID" dirty="0" smtClean="0"/>
              <a:t> </a:t>
            </a:r>
            <a:r>
              <a:rPr lang="en-ID" dirty="0" err="1" smtClean="0"/>
              <a:t>kepada</a:t>
            </a:r>
            <a:r>
              <a:rPr lang="en-ID" dirty="0" smtClean="0"/>
              <a:t> NKRI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. </a:t>
            </a:r>
            <a:r>
              <a:rPr lang="en-ID" dirty="0" err="1" smtClean="0"/>
              <a:t>Bahkan</a:t>
            </a:r>
            <a:r>
              <a:rPr lang="en-ID" dirty="0" smtClean="0"/>
              <a:t>,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kelompok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yg</a:t>
            </a:r>
            <a:r>
              <a:rPr lang="en-ID" dirty="0" smtClean="0"/>
              <a:t> </a:t>
            </a:r>
            <a:r>
              <a:rPr lang="en-ID" dirty="0" err="1" smtClean="0"/>
              <a:t>juga</a:t>
            </a:r>
            <a:r>
              <a:rPr lang="en-ID" dirty="0" smtClean="0"/>
              <a:t> </a:t>
            </a:r>
            <a:r>
              <a:rPr lang="en-ID" dirty="0" err="1" smtClean="0"/>
              <a:t>masyarakat</a:t>
            </a:r>
            <a:r>
              <a:rPr lang="en-ID" dirty="0" smtClean="0"/>
              <a:t> </a:t>
            </a:r>
            <a:r>
              <a:rPr lang="en-ID" dirty="0" err="1" smtClean="0"/>
              <a:t>adat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karakter</a:t>
            </a:r>
            <a:r>
              <a:rPr lang="en-ID" dirty="0" smtClean="0"/>
              <a:t> </a:t>
            </a:r>
            <a:r>
              <a:rPr lang="en-ID" dirty="0" err="1" smtClean="0"/>
              <a:t>perlindungan</a:t>
            </a:r>
            <a:r>
              <a:rPr lang="en-ID" dirty="0" smtClean="0"/>
              <a:t>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kekayaan</a:t>
            </a:r>
            <a:r>
              <a:rPr lang="en-ID" dirty="0" smtClean="0"/>
              <a:t> </a:t>
            </a:r>
            <a:r>
              <a:rPr lang="en-ID" dirty="0" err="1" smtClean="0"/>
              <a:t>sumber</a:t>
            </a:r>
            <a:r>
              <a:rPr lang="en-ID" dirty="0" smtClean="0"/>
              <a:t> </a:t>
            </a:r>
            <a:r>
              <a:rPr lang="en-ID" dirty="0" err="1" smtClean="0"/>
              <a:t>daya</a:t>
            </a:r>
            <a:r>
              <a:rPr lang="en-ID" dirty="0" smtClean="0"/>
              <a:t> </a:t>
            </a:r>
            <a:r>
              <a:rPr lang="en-ID" dirty="0" err="1" smtClean="0"/>
              <a:t>bangsa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, </a:t>
            </a:r>
            <a:r>
              <a:rPr lang="en-ID" dirty="0" err="1" smtClean="0"/>
              <a:t>tanah</a:t>
            </a:r>
            <a:r>
              <a:rPr lang="en-ID" dirty="0" smtClean="0"/>
              <a:t>, </a:t>
            </a:r>
            <a:r>
              <a:rPr lang="en-ID" dirty="0" err="1" smtClean="0"/>
              <a:t>tradisi</a:t>
            </a:r>
            <a:r>
              <a:rPr lang="en-ID" dirty="0" smtClean="0"/>
              <a:t>, </a:t>
            </a:r>
            <a:r>
              <a:rPr lang="en-ID" dirty="0" err="1" smtClean="0"/>
              <a:t>keyakinan</a:t>
            </a:r>
            <a:r>
              <a:rPr lang="en-ID" dirty="0" smtClean="0"/>
              <a:t>/</a:t>
            </a:r>
            <a:r>
              <a:rPr lang="en-ID" dirty="0" err="1" smtClean="0"/>
              <a:t>warisa</a:t>
            </a:r>
            <a:r>
              <a:rPr lang="en-ID" dirty="0" smtClean="0"/>
              <a:t> </a:t>
            </a:r>
            <a:r>
              <a:rPr lang="en-ID" dirty="0" err="1" smtClean="0"/>
              <a:t>leluhur</a:t>
            </a:r>
            <a:r>
              <a:rPr lang="en-ID" dirty="0" smtClean="0"/>
              <a:t>/</a:t>
            </a:r>
            <a:r>
              <a:rPr lang="en-ID" dirty="0" err="1" smtClean="0"/>
              <a:t>ada</a:t>
            </a:r>
            <a:r>
              <a:rPr lang="en-ID" dirty="0" smtClean="0"/>
              <a:t> </a:t>
            </a:r>
            <a:r>
              <a:rPr lang="en-ID" dirty="0" err="1" smtClean="0"/>
              <a:t>istiadat</a:t>
            </a:r>
            <a:r>
              <a:rPr lang="en-ID" dirty="0" smtClean="0"/>
              <a:t> (</a:t>
            </a:r>
            <a:r>
              <a:rPr lang="en-ID" dirty="0" err="1" smtClean="0"/>
              <a:t>Contoh</a:t>
            </a:r>
            <a:r>
              <a:rPr lang="en-ID" dirty="0" smtClean="0"/>
              <a:t> </a:t>
            </a:r>
            <a:r>
              <a:rPr lang="en-ID" dirty="0" err="1" smtClean="0"/>
              <a:t>baduy</a:t>
            </a:r>
            <a:r>
              <a:rPr lang="en-ID" dirty="0" smtClean="0"/>
              <a:t> </a:t>
            </a:r>
            <a:r>
              <a:rPr lang="en-ID" dirty="0" err="1" smtClean="0"/>
              <a:t>lebih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50000 </a:t>
            </a:r>
            <a:r>
              <a:rPr lang="en-ID" dirty="0" err="1" smtClean="0"/>
              <a:t>hektar</a:t>
            </a:r>
            <a:r>
              <a:rPr lang="en-ID" dirty="0" smtClean="0"/>
              <a:t> </a:t>
            </a:r>
            <a:r>
              <a:rPr lang="en-ID" dirty="0" err="1" smtClean="0"/>
              <a:t>lahan</a:t>
            </a:r>
            <a:r>
              <a:rPr lang="en-ID" dirty="0" smtClean="0"/>
              <a:t> </a:t>
            </a:r>
            <a:r>
              <a:rPr lang="en-ID" dirty="0" err="1" smtClean="0"/>
              <a:t>dilindungi</a:t>
            </a:r>
            <a:r>
              <a:rPr lang="en-ID" dirty="0" smtClean="0"/>
              <a:t>)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/>
              <a:t>penghayat</a:t>
            </a:r>
            <a:r>
              <a:rPr lang="en-ID" dirty="0"/>
              <a:t> yang </a:t>
            </a:r>
            <a:r>
              <a:rPr lang="en-ID" dirty="0" err="1"/>
              <a:t>sekaligus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MHA </a:t>
            </a:r>
            <a:r>
              <a:rPr lang="en-ID" dirty="0" err="1"/>
              <a:t>memiliki</a:t>
            </a:r>
            <a:r>
              <a:rPr lang="en-ID" dirty="0"/>
              <a:t> system </a:t>
            </a:r>
            <a:r>
              <a:rPr lang="en-ID" dirty="0" err="1"/>
              <a:t>hukum</a:t>
            </a:r>
            <a:r>
              <a:rPr lang="en-ID" dirty="0"/>
              <a:t> yang </a:t>
            </a:r>
            <a:r>
              <a:rPr lang="en-ID" dirty="0" err="1"/>
              <a:t>terbukti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membentengi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ancaman</a:t>
            </a:r>
            <a:r>
              <a:rPr lang="en-ID" dirty="0"/>
              <a:t> </a:t>
            </a:r>
            <a:r>
              <a:rPr lang="en-ID" dirty="0" err="1" smtClean="0"/>
              <a:t>wabah</a:t>
            </a:r>
            <a:r>
              <a:rPr lang="en-ID" dirty="0" smtClean="0"/>
              <a:t>. </a:t>
            </a:r>
            <a:r>
              <a:rPr lang="en-ID" dirty="0" err="1" smtClean="0"/>
              <a:t>Sistem</a:t>
            </a:r>
            <a:r>
              <a:rPr lang="en-ID" dirty="0" smtClean="0"/>
              <a:t> </a:t>
            </a:r>
            <a:r>
              <a:rPr lang="en-ID" dirty="0" err="1" smtClean="0"/>
              <a:t>hukum</a:t>
            </a:r>
            <a:r>
              <a:rPr lang="en-ID" dirty="0" smtClean="0"/>
              <a:t> </a:t>
            </a:r>
            <a:r>
              <a:rPr lang="en-ID" dirty="0" err="1" smtClean="0"/>
              <a:t>ini</a:t>
            </a:r>
            <a:r>
              <a:rPr lang="en-ID" dirty="0" smtClean="0"/>
              <a:t> </a:t>
            </a:r>
            <a:r>
              <a:rPr lang="en-ID" dirty="0" err="1" smtClean="0"/>
              <a:t>berlaku</a:t>
            </a:r>
            <a:r>
              <a:rPr lang="en-ID" dirty="0" smtClean="0"/>
              <a:t> </a:t>
            </a:r>
            <a:r>
              <a:rPr lang="en-ID" dirty="0" err="1" smtClean="0"/>
              <a:t>sangat</a:t>
            </a:r>
            <a:r>
              <a:rPr lang="en-ID" dirty="0" smtClean="0"/>
              <a:t> </a:t>
            </a:r>
            <a:r>
              <a:rPr lang="en-ID" dirty="0" err="1" smtClean="0"/>
              <a:t>kuat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mengikat</a:t>
            </a:r>
            <a:r>
              <a:rPr lang="en-ID" dirty="0" smtClean="0"/>
              <a:t>. </a:t>
            </a:r>
            <a:r>
              <a:rPr lang="en-ID" dirty="0" err="1" smtClean="0"/>
              <a:t>Pada</a:t>
            </a:r>
            <a:r>
              <a:rPr lang="en-ID" dirty="0" smtClean="0"/>
              <a:t> MHA </a:t>
            </a:r>
            <a:r>
              <a:rPr lang="en-ID" dirty="0" err="1" smtClean="0"/>
              <a:t>terdapat</a:t>
            </a:r>
            <a:r>
              <a:rPr lang="en-ID" dirty="0" smtClean="0"/>
              <a:t> </a:t>
            </a:r>
            <a:r>
              <a:rPr lang="en-ID" dirty="0" err="1" smtClean="0"/>
              <a:t>solidaritas</a:t>
            </a:r>
            <a:r>
              <a:rPr lang="en-ID" dirty="0" smtClean="0"/>
              <a:t> </a:t>
            </a:r>
            <a:r>
              <a:rPr lang="en-ID" dirty="0" err="1" smtClean="0"/>
              <a:t>mekanik</a:t>
            </a:r>
            <a:r>
              <a:rPr lang="en-ID" dirty="0" smtClean="0"/>
              <a:t>. </a:t>
            </a:r>
            <a:endParaRPr lang="en-ID" dirty="0" smtClean="0"/>
          </a:p>
          <a:p>
            <a:pPr marL="514350" indent="-514350">
              <a:buAutoNum type="arabicPeriod"/>
            </a:pPr>
            <a:endParaRPr lang="en-ID" dirty="0" smtClean="0"/>
          </a:p>
          <a:p>
            <a:pPr marL="514350" indent="-514350">
              <a:buAutoNum type="arabicPeriod"/>
            </a:pPr>
            <a:endParaRPr lang="en-ID" dirty="0" smtClean="0"/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7541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Peran</a:t>
            </a:r>
            <a:r>
              <a:rPr lang="en-ID" dirty="0" smtClean="0"/>
              <a:t> </a:t>
            </a:r>
            <a:r>
              <a:rPr lang="en-ID" dirty="0" err="1" smtClean="0"/>
              <a:t>Pemuda</a:t>
            </a:r>
            <a:r>
              <a:rPr lang="en-ID" dirty="0" smtClean="0"/>
              <a:t>; </a:t>
            </a:r>
            <a:r>
              <a:rPr lang="en-ID" dirty="0" err="1" smtClean="0"/>
              <a:t>Kebangkitan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Permendikbud</a:t>
            </a:r>
            <a:r>
              <a:rPr lang="en-ID" dirty="0" smtClean="0"/>
              <a:t>  No. 27 </a:t>
            </a:r>
            <a:r>
              <a:rPr lang="en-ID" dirty="0" err="1" smtClean="0"/>
              <a:t>Tahun</a:t>
            </a:r>
            <a:r>
              <a:rPr lang="en-ID" dirty="0" smtClean="0"/>
              <a:t> 2016 </a:t>
            </a:r>
            <a:r>
              <a:rPr lang="en-ID" dirty="0" err="1" smtClean="0"/>
              <a:t>Tentang</a:t>
            </a:r>
            <a:r>
              <a:rPr lang="en-ID" dirty="0" smtClean="0"/>
              <a:t> </a:t>
            </a:r>
            <a:r>
              <a:rPr lang="en-ID" dirty="0" err="1" smtClean="0"/>
              <a:t>Layanan</a:t>
            </a:r>
            <a:r>
              <a:rPr lang="en-ID" dirty="0" smtClean="0"/>
              <a:t> </a:t>
            </a:r>
            <a:r>
              <a:rPr lang="en-ID" dirty="0" err="1" smtClean="0"/>
              <a:t>Pendidikan</a:t>
            </a:r>
            <a:r>
              <a:rPr lang="en-ID" dirty="0" smtClean="0"/>
              <a:t>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Tuhan</a:t>
            </a:r>
            <a:r>
              <a:rPr lang="en-ID" dirty="0" smtClean="0"/>
              <a:t> YME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Satuan</a:t>
            </a:r>
            <a:r>
              <a:rPr lang="en-ID" dirty="0" smtClean="0"/>
              <a:t> </a:t>
            </a:r>
            <a:r>
              <a:rPr lang="en-ID" dirty="0" err="1" smtClean="0"/>
              <a:t>Pendidikan</a:t>
            </a:r>
            <a:r>
              <a:rPr lang="en-ID" dirty="0" smtClean="0"/>
              <a:t>, </a:t>
            </a:r>
            <a:r>
              <a:rPr lang="en-ID" dirty="0" err="1" smtClean="0"/>
              <a:t>menjadi</a:t>
            </a:r>
            <a:r>
              <a:rPr lang="en-ID" dirty="0" smtClean="0"/>
              <a:t> </a:t>
            </a:r>
            <a:r>
              <a:rPr lang="en-ID" dirty="0" err="1" smtClean="0"/>
              <a:t>landasan</a:t>
            </a:r>
            <a:r>
              <a:rPr lang="en-ID" dirty="0" smtClean="0"/>
              <a:t> </a:t>
            </a:r>
            <a:r>
              <a:rPr lang="en-ID" dirty="0" err="1" smtClean="0"/>
              <a:t>hukum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mewariskan</a:t>
            </a:r>
            <a:r>
              <a:rPr lang="en-ID" dirty="0" smtClean="0"/>
              <a:t>, </a:t>
            </a:r>
            <a:r>
              <a:rPr lang="en-ID" dirty="0" err="1" smtClean="0"/>
              <a:t>menjaga</a:t>
            </a:r>
            <a:r>
              <a:rPr lang="en-ID" dirty="0" smtClean="0"/>
              <a:t> system </a:t>
            </a:r>
            <a:r>
              <a:rPr lang="en-ID" dirty="0" err="1" smtClean="0"/>
              <a:t>nilai</a:t>
            </a:r>
            <a:r>
              <a:rPr lang="en-ID" dirty="0" smtClean="0"/>
              <a:t> </a:t>
            </a:r>
            <a:r>
              <a:rPr lang="en-ID" dirty="0" err="1" smtClean="0"/>
              <a:t>Ke-Penghayatan</a:t>
            </a:r>
            <a:r>
              <a:rPr lang="en-ID" dirty="0" smtClean="0"/>
              <a:t>. </a:t>
            </a:r>
            <a:r>
              <a:rPr lang="en-ID" dirty="0" err="1" smtClean="0"/>
              <a:t>Instrumen</a:t>
            </a:r>
            <a:r>
              <a:rPr lang="en-ID" dirty="0" smtClean="0"/>
              <a:t> </a:t>
            </a:r>
            <a:r>
              <a:rPr lang="en-ID" dirty="0" err="1" smtClean="0"/>
              <a:t>hukum</a:t>
            </a:r>
            <a:r>
              <a:rPr lang="en-ID" dirty="0" smtClean="0"/>
              <a:t>: </a:t>
            </a:r>
            <a:r>
              <a:rPr lang="en-ID" dirty="0" err="1" smtClean="0"/>
              <a:t>pendidikan</a:t>
            </a:r>
            <a:r>
              <a:rPr lang="en-ID" dirty="0" smtClean="0"/>
              <a:t>, </a:t>
            </a:r>
            <a:r>
              <a:rPr lang="en-ID" dirty="0" err="1" smtClean="0"/>
              <a:t>penyadaraan</a:t>
            </a:r>
            <a:r>
              <a:rPr lang="en-ID" dirty="0" smtClean="0"/>
              <a:t>, </a:t>
            </a:r>
            <a:r>
              <a:rPr lang="en-ID" dirty="0" err="1" smtClean="0"/>
              <a:t>pemberdayaan</a:t>
            </a:r>
            <a:r>
              <a:rPr lang="en-ID" dirty="0" smtClean="0"/>
              <a:t> (</a:t>
            </a:r>
            <a:r>
              <a:rPr lang="en-ID" dirty="0" err="1" smtClean="0"/>
              <a:t>kesadaran</a:t>
            </a:r>
            <a:r>
              <a:rPr lang="en-ID" dirty="0" smtClean="0"/>
              <a:t>)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generasi</a:t>
            </a:r>
            <a:r>
              <a:rPr lang="en-ID" dirty="0" smtClean="0"/>
              <a:t> </a:t>
            </a:r>
            <a:r>
              <a:rPr lang="en-ID" dirty="0" err="1" smtClean="0"/>
              <a:t>muda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. 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Keputusan</a:t>
            </a:r>
            <a:r>
              <a:rPr lang="en-ID" dirty="0" smtClean="0"/>
              <a:t> </a:t>
            </a:r>
            <a:r>
              <a:rPr lang="en-ID" dirty="0" err="1" smtClean="0"/>
              <a:t>Mahkamah</a:t>
            </a:r>
            <a:r>
              <a:rPr lang="en-ID" dirty="0" smtClean="0"/>
              <a:t> </a:t>
            </a:r>
            <a:r>
              <a:rPr lang="en-ID" dirty="0" err="1" smtClean="0"/>
              <a:t>Konstitusi</a:t>
            </a:r>
            <a:r>
              <a:rPr lang="en-ID" dirty="0" smtClean="0"/>
              <a:t> </a:t>
            </a:r>
            <a:r>
              <a:rPr lang="en-ID" dirty="0" err="1" smtClean="0"/>
              <a:t>Tentang</a:t>
            </a:r>
            <a:r>
              <a:rPr lang="en-ID" dirty="0" smtClean="0"/>
              <a:t> </a:t>
            </a:r>
            <a:r>
              <a:rPr lang="en-ID" dirty="0" err="1" smtClean="0"/>
              <a:t>Adminduk</a:t>
            </a:r>
            <a:r>
              <a:rPr lang="en-ID" dirty="0" smtClean="0"/>
              <a:t> </a:t>
            </a:r>
            <a:r>
              <a:rPr lang="en-ID" dirty="0" err="1" smtClean="0"/>
              <a:t>Tahun</a:t>
            </a:r>
            <a:r>
              <a:rPr lang="en-ID" dirty="0" smtClean="0"/>
              <a:t> 2017. </a:t>
            </a:r>
            <a:r>
              <a:rPr lang="en-ID" dirty="0" err="1" smtClean="0"/>
              <a:t>Sebagai</a:t>
            </a:r>
            <a:r>
              <a:rPr lang="en-ID" dirty="0" smtClean="0"/>
              <a:t> paying </a:t>
            </a:r>
            <a:r>
              <a:rPr lang="en-ID" dirty="0" err="1" smtClean="0"/>
              <a:t>hukum</a:t>
            </a:r>
            <a:r>
              <a:rPr lang="en-ID" dirty="0" smtClean="0"/>
              <a:t> </a:t>
            </a:r>
            <a:r>
              <a:rPr lang="en-ID" dirty="0" err="1" smtClean="0"/>
              <a:t>identitas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.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ukuran</a:t>
            </a:r>
            <a:r>
              <a:rPr lang="en-ID" dirty="0" smtClean="0"/>
              <a:t> </a:t>
            </a:r>
            <a:r>
              <a:rPr lang="en-ID" dirty="0" err="1" smtClean="0"/>
              <a:t>martabat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sebagai</a:t>
            </a:r>
            <a:r>
              <a:rPr lang="en-ID" dirty="0" smtClean="0"/>
              <a:t> </a:t>
            </a:r>
            <a:r>
              <a:rPr lang="en-ID" dirty="0" err="1" smtClean="0"/>
              <a:t>warga</a:t>
            </a:r>
            <a:r>
              <a:rPr lang="en-ID" dirty="0" smtClean="0"/>
              <a:t> </a:t>
            </a:r>
            <a:r>
              <a:rPr lang="en-ID" dirty="0" err="1" smtClean="0"/>
              <a:t>negara</a:t>
            </a:r>
            <a:r>
              <a:rPr lang="en-ID" dirty="0" smtClean="0"/>
              <a:t>. </a:t>
            </a:r>
            <a:r>
              <a:rPr lang="en-ID" dirty="0" err="1" smtClean="0"/>
              <a:t>Dibeberapa</a:t>
            </a:r>
            <a:r>
              <a:rPr lang="en-ID" dirty="0" smtClean="0"/>
              <a:t> </a:t>
            </a:r>
            <a:r>
              <a:rPr lang="en-ID" dirty="0" err="1" smtClean="0"/>
              <a:t>Kabupaten</a:t>
            </a:r>
            <a:r>
              <a:rPr lang="en-ID" dirty="0" smtClean="0"/>
              <a:t>/Kota </a:t>
            </a:r>
            <a:r>
              <a:rPr lang="en-ID" dirty="0" err="1" smtClean="0"/>
              <a:t>sudah</a:t>
            </a:r>
            <a:r>
              <a:rPr lang="en-ID" dirty="0" smtClean="0"/>
              <a:t> </a:t>
            </a:r>
            <a:r>
              <a:rPr lang="en-ID" dirty="0" err="1" smtClean="0"/>
              <a:t>mulai</a:t>
            </a:r>
            <a:r>
              <a:rPr lang="en-ID" dirty="0" smtClean="0"/>
              <a:t> </a:t>
            </a:r>
            <a:r>
              <a:rPr lang="en-ID" dirty="0" err="1" smtClean="0"/>
              <a:t>diterapkan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tidak</a:t>
            </a:r>
            <a:r>
              <a:rPr lang="en-ID" dirty="0" smtClean="0"/>
              <a:t> </a:t>
            </a:r>
            <a:r>
              <a:rPr lang="en-ID" dirty="0" err="1" smtClean="0"/>
              <a:t>menunjukan</a:t>
            </a:r>
            <a:r>
              <a:rPr lang="en-ID" dirty="0" smtClean="0"/>
              <a:t> </a:t>
            </a:r>
            <a:r>
              <a:rPr lang="en-ID" dirty="0" err="1" smtClean="0"/>
              <a:t>adanya</a:t>
            </a:r>
            <a:r>
              <a:rPr lang="en-ID" dirty="0" smtClean="0"/>
              <a:t> </a:t>
            </a:r>
            <a:r>
              <a:rPr lang="en-ID" dirty="0" err="1" smtClean="0"/>
              <a:t>penolakan</a:t>
            </a:r>
            <a:r>
              <a:rPr lang="en-ID" dirty="0" smtClean="0"/>
              <a:t>. </a:t>
            </a:r>
            <a:r>
              <a:rPr lang="en-ID" dirty="0" err="1" smtClean="0"/>
              <a:t>Artinya</a:t>
            </a:r>
            <a:r>
              <a:rPr lang="en-ID" dirty="0" smtClean="0"/>
              <a:t> </a:t>
            </a:r>
            <a:r>
              <a:rPr lang="en-ID" dirty="0" err="1" smtClean="0"/>
              <a:t>ada</a:t>
            </a:r>
            <a:r>
              <a:rPr lang="en-ID" dirty="0" smtClean="0"/>
              <a:t> </a:t>
            </a:r>
            <a:r>
              <a:rPr lang="en-ID" dirty="0" err="1" smtClean="0"/>
              <a:t>sejarah</a:t>
            </a:r>
            <a:r>
              <a:rPr lang="en-ID" dirty="0" smtClean="0"/>
              <a:t> </a:t>
            </a:r>
            <a:r>
              <a:rPr lang="en-ID" dirty="0" err="1" smtClean="0"/>
              <a:t>sosil-politik-hukum</a:t>
            </a:r>
            <a:r>
              <a:rPr lang="en-ID" dirty="0" smtClean="0"/>
              <a:t> yang </a:t>
            </a:r>
            <a:r>
              <a:rPr lang="en-ID" dirty="0" err="1" smtClean="0"/>
              <a:t>berubah</a:t>
            </a:r>
            <a:r>
              <a:rPr lang="en-ID" dirty="0" smtClean="0"/>
              <a:t>. 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Dibentuknya</a:t>
            </a:r>
            <a:r>
              <a:rPr lang="en-ID" dirty="0" smtClean="0"/>
              <a:t> </a:t>
            </a:r>
            <a:r>
              <a:rPr lang="en-ID" dirty="0" err="1" smtClean="0"/>
              <a:t>Gema</a:t>
            </a:r>
            <a:r>
              <a:rPr lang="en-ID" dirty="0" smtClean="0"/>
              <a:t> </a:t>
            </a:r>
            <a:r>
              <a:rPr lang="en-ID" dirty="0" err="1" smtClean="0"/>
              <a:t>Pakti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lingkungan</a:t>
            </a:r>
            <a:r>
              <a:rPr lang="en-ID" dirty="0" smtClean="0"/>
              <a:t> MLKI. </a:t>
            </a:r>
            <a:r>
              <a:rPr lang="en-ID" dirty="0" err="1" smtClean="0"/>
              <a:t>Organisasi</a:t>
            </a:r>
            <a:r>
              <a:rPr lang="en-ID" dirty="0" smtClean="0"/>
              <a:t> </a:t>
            </a:r>
            <a:r>
              <a:rPr lang="en-ID" dirty="0" err="1" smtClean="0"/>
              <a:t>pemuda</a:t>
            </a:r>
            <a:r>
              <a:rPr lang="en-ID" dirty="0" smtClean="0"/>
              <a:t> yang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visi</a:t>
            </a:r>
            <a:r>
              <a:rPr lang="en-ID" dirty="0" smtClean="0"/>
              <a:t> </a:t>
            </a:r>
            <a:r>
              <a:rPr lang="en-ID" dirty="0" err="1" smtClean="0"/>
              <a:t>menjaga</a:t>
            </a:r>
            <a:r>
              <a:rPr lang="en-ID" dirty="0" smtClean="0"/>
              <a:t> </a:t>
            </a:r>
            <a:r>
              <a:rPr lang="en-ID" dirty="0" err="1" smtClean="0"/>
              <a:t>eksistensi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32179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Peran</a:t>
            </a:r>
            <a:r>
              <a:rPr lang="en-ID" dirty="0" smtClean="0"/>
              <a:t> yang </a:t>
            </a:r>
            <a:r>
              <a:rPr lang="en-ID" dirty="0" err="1" smtClean="0"/>
              <a:t>bisa</a:t>
            </a:r>
            <a:r>
              <a:rPr lang="en-ID" dirty="0" smtClean="0"/>
              <a:t> </a:t>
            </a:r>
            <a:r>
              <a:rPr lang="en-ID" dirty="0" err="1" smtClean="0"/>
              <a:t>dilakukan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ID" dirty="0" err="1" smtClean="0"/>
              <a:t>Narasi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: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narasi</a:t>
            </a:r>
            <a:r>
              <a:rPr lang="en-ID" dirty="0" smtClean="0"/>
              <a:t> </a:t>
            </a:r>
            <a:r>
              <a:rPr lang="en-ID" dirty="0" err="1" smtClean="0"/>
              <a:t>citra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. </a:t>
            </a:r>
            <a:r>
              <a:rPr lang="en-ID" dirty="0" err="1" smtClean="0"/>
              <a:t>Misalnya</a:t>
            </a:r>
            <a:r>
              <a:rPr lang="en-ID" dirty="0" smtClean="0"/>
              <a:t> NU </a:t>
            </a:r>
            <a:r>
              <a:rPr lang="en-ID" dirty="0" err="1" smtClean="0"/>
              <a:t>cukup</a:t>
            </a:r>
            <a:r>
              <a:rPr lang="en-ID" dirty="0" smtClean="0"/>
              <a:t> </a:t>
            </a:r>
            <a:r>
              <a:rPr lang="en-ID" dirty="0" err="1" smtClean="0"/>
              <a:t>dikenal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sikap</a:t>
            </a:r>
            <a:r>
              <a:rPr lang="en-ID" dirty="0" smtClean="0"/>
              <a:t> </a:t>
            </a:r>
            <a:r>
              <a:rPr lang="en-ID" dirty="0" err="1" smtClean="0"/>
              <a:t>moderasi</a:t>
            </a:r>
            <a:r>
              <a:rPr lang="en-ID" dirty="0" smtClean="0"/>
              <a:t> </a:t>
            </a:r>
            <a:r>
              <a:rPr lang="en-ID" dirty="0" err="1" smtClean="0"/>
              <a:t>beragama</a:t>
            </a:r>
            <a:r>
              <a:rPr lang="en-ID" dirty="0" smtClean="0"/>
              <a:t>, </a:t>
            </a:r>
            <a:r>
              <a:rPr lang="en-ID" dirty="0" err="1" smtClean="0"/>
              <a:t>narasi</a:t>
            </a:r>
            <a:r>
              <a:rPr lang="en-ID" dirty="0" smtClean="0"/>
              <a:t> NU </a:t>
            </a:r>
            <a:r>
              <a:rPr lang="en-ID" dirty="0" err="1" smtClean="0"/>
              <a:t>selalu</a:t>
            </a:r>
            <a:r>
              <a:rPr lang="en-ID" dirty="0" smtClean="0"/>
              <a:t> </a:t>
            </a:r>
            <a:r>
              <a:rPr lang="en-ID" dirty="0" err="1" smtClean="0"/>
              <a:t>dibawa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narasi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. </a:t>
            </a:r>
            <a:r>
              <a:rPr lang="en-ID" dirty="0" err="1" smtClean="0"/>
              <a:t>Penghayat</a:t>
            </a:r>
            <a:r>
              <a:rPr lang="en-ID" dirty="0" smtClean="0"/>
              <a:t>/</a:t>
            </a:r>
            <a:r>
              <a:rPr lang="en-ID" dirty="0" err="1" smtClean="0"/>
              <a:t>Gema</a:t>
            </a:r>
            <a:r>
              <a:rPr lang="en-ID" dirty="0" smtClean="0"/>
              <a:t> </a:t>
            </a:r>
            <a:r>
              <a:rPr lang="en-ID" dirty="0" err="1" smtClean="0"/>
              <a:t>Pakti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narasi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. </a:t>
            </a:r>
            <a:r>
              <a:rPr lang="en-ID" dirty="0" err="1" smtClean="0"/>
              <a:t>Ciri</a:t>
            </a:r>
            <a:r>
              <a:rPr lang="en-ID" dirty="0" smtClean="0"/>
              <a:t> </a:t>
            </a:r>
            <a:r>
              <a:rPr lang="en-ID" dirty="0" err="1" smtClean="0"/>
              <a:t>masyarakar</a:t>
            </a:r>
            <a:r>
              <a:rPr lang="en-ID" dirty="0" smtClean="0"/>
              <a:t> modern </a:t>
            </a:r>
            <a:r>
              <a:rPr lang="en-ID" dirty="0" err="1" smtClean="0"/>
              <a:t>itu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kebebasaan</a:t>
            </a:r>
            <a:r>
              <a:rPr lang="en-ID" dirty="0" smtClean="0"/>
              <a:t> </a:t>
            </a:r>
            <a:r>
              <a:rPr lang="en-ID" dirty="0" err="1" smtClean="0"/>
              <a:t>berekspresi</a:t>
            </a:r>
            <a:r>
              <a:rPr lang="en-ID" dirty="0" smtClean="0"/>
              <a:t>, </a:t>
            </a:r>
            <a:r>
              <a:rPr lang="en-ID" dirty="0" err="1" smtClean="0"/>
              <a:t>Gema</a:t>
            </a:r>
            <a:r>
              <a:rPr lang="en-ID" dirty="0" smtClean="0"/>
              <a:t> </a:t>
            </a:r>
            <a:r>
              <a:rPr lang="en-ID" dirty="0" err="1" smtClean="0"/>
              <a:t>pakti</a:t>
            </a:r>
            <a:r>
              <a:rPr lang="en-ID" dirty="0" smtClean="0"/>
              <a:t> </a:t>
            </a:r>
            <a:r>
              <a:rPr lang="en-ID" dirty="0" err="1" smtClean="0"/>
              <a:t>harus</a:t>
            </a:r>
            <a:r>
              <a:rPr lang="en-ID" dirty="0" smtClean="0"/>
              <a:t> </a:t>
            </a:r>
            <a:r>
              <a:rPr lang="en-ID" dirty="0" err="1" smtClean="0"/>
              <a:t>percaya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tampil</a:t>
            </a:r>
            <a:r>
              <a:rPr lang="en-ID" dirty="0" smtClean="0"/>
              <a:t> </a:t>
            </a:r>
            <a:r>
              <a:rPr lang="en-ID" dirty="0" err="1" smtClean="0"/>
              <a:t>mengeskpresikan</a:t>
            </a:r>
            <a:r>
              <a:rPr lang="en-ID" dirty="0" smtClean="0"/>
              <a:t> </a:t>
            </a:r>
            <a:r>
              <a:rPr lang="en-ID" dirty="0" err="1" smtClean="0"/>
              <a:t>identitas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respon-respon</a:t>
            </a:r>
            <a:r>
              <a:rPr lang="en-ID" dirty="0" smtClean="0"/>
              <a:t>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isu-isu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.</a:t>
            </a:r>
            <a:endParaRPr lang="en-ID" dirty="0" smtClean="0"/>
          </a:p>
          <a:p>
            <a:pPr marL="514350" indent="-514350">
              <a:buAutoNum type="arabicPeriod"/>
            </a:pPr>
            <a:r>
              <a:rPr lang="en-ID" dirty="0" smtClean="0"/>
              <a:t>Citra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 </a:t>
            </a:r>
            <a:r>
              <a:rPr lang="en-ID" dirty="0" err="1" smtClean="0"/>
              <a:t>itu</a:t>
            </a:r>
            <a:r>
              <a:rPr lang="en-ID" dirty="0" smtClean="0"/>
              <a:t> </a:t>
            </a:r>
            <a:r>
              <a:rPr lang="en-ID" dirty="0" err="1" smtClean="0"/>
              <a:t>ditunjukan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responsive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isu-isu</a:t>
            </a:r>
            <a:r>
              <a:rPr lang="en-ID" dirty="0" smtClean="0"/>
              <a:t> </a:t>
            </a:r>
            <a:r>
              <a:rPr lang="en-ID" dirty="0" err="1" smtClean="0"/>
              <a:t>diluar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. </a:t>
            </a:r>
            <a:r>
              <a:rPr lang="en-ID" dirty="0" err="1" smtClean="0"/>
              <a:t>Isu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isu</a:t>
            </a:r>
            <a:r>
              <a:rPr lang="en-ID" dirty="0" smtClean="0"/>
              <a:t> </a:t>
            </a:r>
            <a:r>
              <a:rPr lang="en-ID" dirty="0" err="1" smtClean="0"/>
              <a:t>diskriminasi</a:t>
            </a:r>
            <a:r>
              <a:rPr lang="en-ID" dirty="0" smtClean="0"/>
              <a:t>, </a:t>
            </a:r>
            <a:r>
              <a:rPr lang="en-ID" dirty="0" err="1" smtClean="0"/>
              <a:t>kekerasaan</a:t>
            </a:r>
            <a:r>
              <a:rPr lang="en-ID" dirty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lain-lain. Dari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Gema</a:t>
            </a:r>
            <a:r>
              <a:rPr lang="en-ID" dirty="0" smtClean="0"/>
              <a:t> </a:t>
            </a:r>
            <a:r>
              <a:rPr lang="en-ID" dirty="0" err="1" smtClean="0"/>
              <a:t>Pakti</a:t>
            </a:r>
            <a:r>
              <a:rPr lang="en-ID" dirty="0" smtClean="0"/>
              <a:t> </a:t>
            </a:r>
            <a:r>
              <a:rPr lang="en-ID" dirty="0" err="1" smtClean="0"/>
              <a:t>sendiri</a:t>
            </a:r>
            <a:r>
              <a:rPr lang="en-ID" dirty="0" smtClean="0"/>
              <a:t> </a:t>
            </a:r>
            <a:r>
              <a:rPr lang="en-ID" dirty="0" err="1" smtClean="0"/>
              <a:t>selain</a:t>
            </a:r>
            <a:r>
              <a:rPr lang="en-ID" dirty="0" smtClean="0"/>
              <a:t> </a:t>
            </a:r>
            <a:r>
              <a:rPr lang="en-ID" dirty="0" err="1" smtClean="0"/>
              <a:t>isu-isu</a:t>
            </a:r>
            <a:r>
              <a:rPr lang="en-ID" dirty="0" smtClean="0"/>
              <a:t> internal </a:t>
            </a:r>
            <a:r>
              <a:rPr lang="en-ID" dirty="0" err="1" smtClean="0"/>
              <a:t>terkait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hak</a:t>
            </a:r>
            <a:r>
              <a:rPr lang="en-ID" dirty="0" smtClean="0"/>
              <a:t> </a:t>
            </a:r>
            <a:r>
              <a:rPr lang="en-ID" dirty="0" err="1" smtClean="0"/>
              <a:t>kewarganegaraan</a:t>
            </a:r>
            <a:r>
              <a:rPr lang="en-ID" dirty="0" smtClean="0"/>
              <a:t>,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mulai</a:t>
            </a:r>
            <a:r>
              <a:rPr lang="en-ID" dirty="0" smtClean="0"/>
              <a:t> </a:t>
            </a:r>
            <a:r>
              <a:rPr lang="en-ID" dirty="0" err="1" smtClean="0"/>
              <a:t>beranjak</a:t>
            </a:r>
            <a:r>
              <a:rPr lang="en-ID" dirty="0" smtClean="0"/>
              <a:t> </a:t>
            </a:r>
            <a:r>
              <a:rPr lang="en-ID" dirty="0" err="1" smtClean="0"/>
              <a:t>kepada</a:t>
            </a:r>
            <a:r>
              <a:rPr lang="en-ID" dirty="0" smtClean="0"/>
              <a:t> </a:t>
            </a:r>
            <a:r>
              <a:rPr lang="en-ID" dirty="0" err="1" smtClean="0"/>
              <a:t>isu-isu</a:t>
            </a:r>
            <a:r>
              <a:rPr lang="en-ID" dirty="0" smtClean="0"/>
              <a:t> </a:t>
            </a:r>
            <a:r>
              <a:rPr lang="en-ID" dirty="0" err="1" smtClean="0"/>
              <a:t>diluar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, </a:t>
            </a:r>
            <a:r>
              <a:rPr lang="en-ID" dirty="0" err="1" smtClean="0"/>
              <a:t>seperti</a:t>
            </a:r>
            <a:r>
              <a:rPr lang="en-ID" dirty="0" smtClean="0"/>
              <a:t> responsive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isu</a:t>
            </a:r>
            <a:r>
              <a:rPr lang="en-ID" dirty="0" smtClean="0"/>
              <a:t> Covid-19, Gender, Pembangunan, </a:t>
            </a:r>
            <a:r>
              <a:rPr lang="en-ID" dirty="0" err="1" smtClean="0"/>
              <a:t>Kemiskinan</a:t>
            </a:r>
            <a:r>
              <a:rPr lang="en-ID" dirty="0" smtClean="0"/>
              <a:t>, </a:t>
            </a:r>
            <a:r>
              <a:rPr lang="en-ID" dirty="0" err="1" smtClean="0"/>
              <a:t>Teknologi</a:t>
            </a:r>
            <a:r>
              <a:rPr lang="en-ID" dirty="0" smtClean="0"/>
              <a:t> </a:t>
            </a:r>
            <a:r>
              <a:rPr lang="en-ID" dirty="0" err="1" smtClean="0"/>
              <a:t>Informasi</a:t>
            </a:r>
            <a:r>
              <a:rPr lang="en-ID" dirty="0" smtClean="0"/>
              <a:t> </a:t>
            </a:r>
            <a:r>
              <a:rPr lang="en-ID" dirty="0" err="1" smtClean="0"/>
              <a:t>dll</a:t>
            </a:r>
            <a:r>
              <a:rPr lang="en-ID" dirty="0" smtClean="0"/>
              <a:t>.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Mengkonsolidasi</a:t>
            </a:r>
            <a:r>
              <a:rPr lang="en-ID" dirty="0" smtClean="0"/>
              <a:t> </a:t>
            </a:r>
            <a:r>
              <a:rPr lang="en-ID" dirty="0" err="1" smtClean="0"/>
              <a:t>kekuatan</a:t>
            </a:r>
            <a:r>
              <a:rPr lang="en-ID" dirty="0" smtClean="0"/>
              <a:t> internal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kekuatan</a:t>
            </a:r>
            <a:r>
              <a:rPr lang="en-ID" dirty="0" smtClean="0"/>
              <a:t> </a:t>
            </a:r>
            <a:r>
              <a:rPr lang="en-ID" dirty="0" err="1" smtClean="0"/>
              <a:t>eksternal</a:t>
            </a:r>
            <a:r>
              <a:rPr lang="en-ID" dirty="0" smtClean="0"/>
              <a:t>. </a:t>
            </a:r>
            <a:r>
              <a:rPr lang="en-ID" dirty="0" err="1" smtClean="0"/>
              <a:t>Tetap</a:t>
            </a:r>
            <a:r>
              <a:rPr lang="en-ID" dirty="0" smtClean="0"/>
              <a:t> </a:t>
            </a:r>
            <a:r>
              <a:rPr lang="en-ID" dirty="0" err="1" smtClean="0"/>
              <a:t>menjaga</a:t>
            </a:r>
            <a:r>
              <a:rPr lang="en-ID" dirty="0" smtClean="0"/>
              <a:t> </a:t>
            </a:r>
            <a:r>
              <a:rPr lang="en-ID" dirty="0" err="1" smtClean="0"/>
              <a:t>pluralitas</a:t>
            </a:r>
            <a:r>
              <a:rPr lang="en-ID" dirty="0" smtClean="0"/>
              <a:t> </a:t>
            </a:r>
            <a:r>
              <a:rPr lang="en-ID" dirty="0" err="1" smtClean="0"/>
              <a:t>pada</a:t>
            </a:r>
            <a:r>
              <a:rPr lang="en-ID" dirty="0" smtClean="0"/>
              <a:t> </a:t>
            </a:r>
            <a:r>
              <a:rPr lang="en-ID" dirty="0" err="1" smtClean="0"/>
              <a:t>organisasi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,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secara</a:t>
            </a:r>
            <a:r>
              <a:rPr lang="en-ID" dirty="0" smtClean="0"/>
              <a:t> </a:t>
            </a:r>
            <a:r>
              <a:rPr lang="en-ID" dirty="0" err="1" smtClean="0"/>
              <a:t>bersamaan</a:t>
            </a:r>
            <a:r>
              <a:rPr lang="en-ID" dirty="0" smtClean="0"/>
              <a:t> </a:t>
            </a:r>
            <a:r>
              <a:rPr lang="en-ID" dirty="0" err="1" smtClean="0"/>
              <a:t>dikonsolidasi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merespon</a:t>
            </a:r>
            <a:r>
              <a:rPr lang="en-ID" dirty="0" smtClean="0"/>
              <a:t> </a:t>
            </a:r>
            <a:r>
              <a:rPr lang="en-ID" dirty="0" err="1" smtClean="0"/>
              <a:t>kepentingan</a:t>
            </a:r>
            <a:r>
              <a:rPr lang="en-ID" dirty="0" smtClean="0"/>
              <a:t> internal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kekuataan</a:t>
            </a:r>
            <a:r>
              <a:rPr lang="en-ID" dirty="0" smtClean="0"/>
              <a:t> </a:t>
            </a:r>
            <a:r>
              <a:rPr lang="en-ID" dirty="0" err="1" smtClean="0"/>
              <a:t>eksternal</a:t>
            </a:r>
            <a:r>
              <a:rPr lang="en-ID" dirty="0" smtClean="0"/>
              <a:t>.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79158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Peran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Covid-19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ID" dirty="0" err="1" smtClean="0"/>
              <a:t>Kedalam</a:t>
            </a:r>
            <a:r>
              <a:rPr lang="en-ID" dirty="0" smtClean="0"/>
              <a:t>: </a:t>
            </a:r>
            <a:r>
              <a:rPr lang="en-ID" dirty="0" err="1" smtClean="0"/>
              <a:t>mengkonsolidasi</a:t>
            </a:r>
            <a:r>
              <a:rPr lang="en-ID" dirty="0" smtClean="0"/>
              <a:t> </a:t>
            </a:r>
            <a:r>
              <a:rPr lang="en-ID" dirty="0" err="1" smtClean="0"/>
              <a:t>pluralitas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kepentingan</a:t>
            </a:r>
            <a:r>
              <a:rPr lang="en-ID" dirty="0" smtClean="0"/>
              <a:t> </a:t>
            </a:r>
            <a:r>
              <a:rPr lang="en-ID" dirty="0" err="1" smtClean="0"/>
              <a:t>ketahanan</a:t>
            </a:r>
            <a:r>
              <a:rPr lang="en-ID" dirty="0" smtClean="0"/>
              <a:t> </a:t>
            </a:r>
            <a:r>
              <a:rPr lang="en-ID" dirty="0" err="1" smtClean="0"/>
              <a:t>individu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komunitas</a:t>
            </a:r>
            <a:r>
              <a:rPr lang="en-ID" dirty="0" smtClean="0"/>
              <a:t>.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Keluar</a:t>
            </a:r>
            <a:r>
              <a:rPr lang="en-ID" dirty="0" smtClean="0"/>
              <a:t>: </a:t>
            </a:r>
            <a:r>
              <a:rPr lang="en-ID" dirty="0" err="1" smtClean="0"/>
              <a:t>mengembangkan</a:t>
            </a:r>
            <a:r>
              <a:rPr lang="en-ID" dirty="0" smtClean="0"/>
              <a:t> </a:t>
            </a:r>
            <a:r>
              <a:rPr lang="en-ID" dirty="0" err="1" smtClean="0"/>
              <a:t>relasi</a:t>
            </a:r>
            <a:r>
              <a:rPr lang="en-ID" dirty="0" smtClean="0"/>
              <a:t> </a:t>
            </a:r>
            <a:r>
              <a:rPr lang="en-ID" dirty="0" err="1" smtClean="0"/>
              <a:t>ekstrenal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memperkuat</a:t>
            </a:r>
            <a:r>
              <a:rPr lang="en-ID" dirty="0" smtClean="0"/>
              <a:t> </a:t>
            </a:r>
            <a:r>
              <a:rPr lang="en-ID" dirty="0" err="1" smtClean="0"/>
              <a:t>ketahanan</a:t>
            </a:r>
            <a:r>
              <a:rPr lang="en-ID" dirty="0" smtClean="0"/>
              <a:t> </a:t>
            </a:r>
            <a:r>
              <a:rPr lang="en-ID" dirty="0" err="1" smtClean="0"/>
              <a:t>individu</a:t>
            </a:r>
            <a:r>
              <a:rPr lang="en-ID" dirty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komunitas</a:t>
            </a:r>
            <a:r>
              <a:rPr lang="en-ID" dirty="0" smtClean="0"/>
              <a:t>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memperkuat</a:t>
            </a:r>
            <a:r>
              <a:rPr lang="en-ID" dirty="0" smtClean="0"/>
              <a:t> </a:t>
            </a:r>
            <a:r>
              <a:rPr lang="en-ID" dirty="0" err="1" smtClean="0"/>
              <a:t>penerimaan</a:t>
            </a:r>
            <a:r>
              <a:rPr lang="en-ID" dirty="0" smtClean="0"/>
              <a:t> social. </a:t>
            </a:r>
            <a:r>
              <a:rPr lang="en-ID" dirty="0" err="1" smtClean="0"/>
              <a:t>Misalnya</a:t>
            </a:r>
            <a:r>
              <a:rPr lang="en-ID" dirty="0" smtClean="0"/>
              <a:t> </a:t>
            </a:r>
            <a:r>
              <a:rPr lang="en-ID" dirty="0" err="1" smtClean="0"/>
              <a:t>apa</a:t>
            </a:r>
            <a:r>
              <a:rPr lang="en-ID" dirty="0" smtClean="0"/>
              <a:t> yang </a:t>
            </a:r>
            <a:r>
              <a:rPr lang="en-ID" dirty="0" err="1" smtClean="0"/>
              <a:t>sudah</a:t>
            </a:r>
            <a:r>
              <a:rPr lang="en-ID" dirty="0" smtClean="0"/>
              <a:t> </a:t>
            </a:r>
            <a:r>
              <a:rPr lang="en-ID" dirty="0" err="1" smtClean="0"/>
              <a:t>dilakukan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Lakpesdam</a:t>
            </a:r>
            <a:r>
              <a:rPr lang="en-ID" dirty="0" smtClean="0"/>
              <a:t> PBNU.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Kalau</a:t>
            </a:r>
            <a:r>
              <a:rPr lang="en-ID" dirty="0" smtClean="0"/>
              <a:t> </a:t>
            </a:r>
            <a:r>
              <a:rPr lang="en-ID" dirty="0" err="1" smtClean="0"/>
              <a:t>perlu</a:t>
            </a:r>
            <a:r>
              <a:rPr lang="en-ID" dirty="0" smtClean="0"/>
              <a:t> </a:t>
            </a:r>
            <a:r>
              <a:rPr lang="en-ID" dirty="0" err="1" smtClean="0"/>
              <a:t>ada</a:t>
            </a:r>
            <a:r>
              <a:rPr lang="en-ID" dirty="0" smtClean="0"/>
              <a:t> </a:t>
            </a:r>
            <a:r>
              <a:rPr lang="en-ID" dirty="0" err="1" smtClean="0"/>
              <a:t>revitalisasi</a:t>
            </a:r>
            <a:r>
              <a:rPr lang="en-ID" dirty="0" smtClean="0"/>
              <a:t> </a:t>
            </a:r>
            <a:r>
              <a:rPr lang="en-ID" dirty="0" err="1" smtClean="0"/>
              <a:t>nilai-nilai</a:t>
            </a:r>
            <a:r>
              <a:rPr lang="en-ID" dirty="0" smtClean="0"/>
              <a:t>. </a:t>
            </a:r>
            <a:r>
              <a:rPr lang="en-ID" dirty="0" err="1" smtClean="0"/>
              <a:t>Revitalisasi</a:t>
            </a:r>
            <a:r>
              <a:rPr lang="en-ID" dirty="0" smtClean="0"/>
              <a:t> </a:t>
            </a:r>
            <a:r>
              <a:rPr lang="en-ID" dirty="0" err="1" smtClean="0"/>
              <a:t>itu</a:t>
            </a:r>
            <a:r>
              <a:rPr lang="en-ID" dirty="0" smtClean="0"/>
              <a:t> </a:t>
            </a:r>
            <a:r>
              <a:rPr lang="en-ID" dirty="0" err="1" smtClean="0"/>
              <a:t>menghidup-hidupkan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menciptakan</a:t>
            </a:r>
            <a:r>
              <a:rPr lang="en-ID" dirty="0" smtClean="0"/>
              <a:t> </a:t>
            </a:r>
            <a:r>
              <a:rPr lang="en-ID" dirty="0" err="1" smtClean="0"/>
              <a:t>nilai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tradisi</a:t>
            </a:r>
            <a:r>
              <a:rPr lang="en-ID" dirty="0" smtClean="0"/>
              <a:t> </a:t>
            </a:r>
            <a:r>
              <a:rPr lang="en-ID" dirty="0" err="1" smtClean="0"/>
              <a:t>baru</a:t>
            </a:r>
            <a:r>
              <a:rPr lang="en-ID" dirty="0" smtClean="0"/>
              <a:t>. </a:t>
            </a:r>
            <a:r>
              <a:rPr lang="en-ID" dirty="0" err="1" smtClean="0"/>
              <a:t>Misalnya</a:t>
            </a:r>
            <a:r>
              <a:rPr lang="en-ID" dirty="0" smtClean="0"/>
              <a:t> </a:t>
            </a:r>
            <a:r>
              <a:rPr lang="en-ID" dirty="0" err="1" smtClean="0"/>
              <a:t>narasi</a:t>
            </a:r>
            <a:r>
              <a:rPr lang="en-ID" dirty="0" smtClean="0"/>
              <a:t> </a:t>
            </a:r>
            <a:r>
              <a:rPr lang="en-ID" dirty="0" err="1" smtClean="0"/>
              <a:t>kebangsaan</a:t>
            </a:r>
            <a:r>
              <a:rPr lang="en-ID" dirty="0" smtClean="0"/>
              <a:t>.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Covid</a:t>
            </a:r>
            <a:r>
              <a:rPr lang="en-ID" dirty="0" smtClean="0"/>
              <a:t> 19, </a:t>
            </a:r>
            <a:r>
              <a:rPr lang="en-ID" dirty="0" err="1" smtClean="0"/>
              <a:t>Gema</a:t>
            </a:r>
            <a:r>
              <a:rPr lang="en-ID" dirty="0" smtClean="0"/>
              <a:t> </a:t>
            </a:r>
            <a:r>
              <a:rPr lang="en-ID" dirty="0" err="1" smtClean="0"/>
              <a:t>Pakti</a:t>
            </a:r>
            <a:r>
              <a:rPr lang="en-ID" dirty="0" smtClean="0"/>
              <a:t> </a:t>
            </a:r>
            <a:r>
              <a:rPr lang="en-ID" dirty="0" err="1" smtClean="0"/>
              <a:t>bisa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jaringan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melibatkan</a:t>
            </a:r>
            <a:r>
              <a:rPr lang="en-ID" dirty="0" smtClean="0"/>
              <a:t> </a:t>
            </a:r>
            <a:r>
              <a:rPr lang="en-ID" dirty="0" err="1" smtClean="0"/>
              <a:t>diri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jaringan</a:t>
            </a:r>
            <a:r>
              <a:rPr lang="en-ID" dirty="0" smtClean="0"/>
              <a:t> </a:t>
            </a:r>
            <a:r>
              <a:rPr lang="en-ID" dirty="0" err="1" smtClean="0"/>
              <a:t>antar</a:t>
            </a:r>
            <a:r>
              <a:rPr lang="en-ID" dirty="0" smtClean="0"/>
              <a:t> </a:t>
            </a:r>
            <a:r>
              <a:rPr lang="en-ID" dirty="0" err="1" smtClean="0"/>
              <a:t>relawan</a:t>
            </a:r>
            <a:r>
              <a:rPr lang="en-ID" dirty="0" smtClean="0"/>
              <a:t>, </a:t>
            </a:r>
            <a:r>
              <a:rPr lang="en-ID" dirty="0" err="1" smtClean="0"/>
              <a:t>antar</a:t>
            </a:r>
            <a:r>
              <a:rPr lang="en-ID" dirty="0" smtClean="0"/>
              <a:t> </a:t>
            </a:r>
            <a:r>
              <a:rPr lang="en-ID" dirty="0" err="1" smtClean="0"/>
              <a:t>lembaga</a:t>
            </a:r>
            <a:r>
              <a:rPr lang="en-ID" dirty="0" smtClean="0"/>
              <a:t> </a:t>
            </a:r>
            <a:r>
              <a:rPr lang="en-ID" dirty="0" err="1" smtClean="0"/>
              <a:t>untuk</a:t>
            </a:r>
            <a:r>
              <a:rPr lang="en-ID" dirty="0" smtClean="0"/>
              <a:t> </a:t>
            </a:r>
            <a:r>
              <a:rPr lang="en-ID" dirty="0" err="1" smtClean="0"/>
              <a:t>merespond</a:t>
            </a:r>
            <a:r>
              <a:rPr lang="en-ID" dirty="0" smtClean="0"/>
              <a:t> Covid-19. </a:t>
            </a:r>
            <a:r>
              <a:rPr lang="en-ID" dirty="0" err="1" smtClean="0"/>
              <a:t>Respon</a:t>
            </a:r>
            <a:r>
              <a:rPr lang="en-ID" dirty="0" smtClean="0"/>
              <a:t> </a:t>
            </a:r>
            <a:r>
              <a:rPr lang="en-ID" dirty="0" err="1" smtClean="0"/>
              <a:t>Covid</a:t>
            </a:r>
            <a:r>
              <a:rPr lang="en-ID" dirty="0" smtClean="0"/>
              <a:t> 19 </a:t>
            </a:r>
            <a:r>
              <a:rPr lang="en-ID" dirty="0" err="1" smtClean="0"/>
              <a:t>membutuhkan</a:t>
            </a:r>
            <a:r>
              <a:rPr lang="en-ID" dirty="0" smtClean="0"/>
              <a:t> </a:t>
            </a:r>
            <a:r>
              <a:rPr lang="en-ID" dirty="0" err="1" smtClean="0"/>
              <a:t>perspektif</a:t>
            </a:r>
            <a:r>
              <a:rPr lang="en-ID" dirty="0" smtClean="0"/>
              <a:t> </a:t>
            </a:r>
            <a:r>
              <a:rPr lang="en-ID" dirty="0" err="1" smtClean="0"/>
              <a:t>inklusif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penanganannya</a:t>
            </a:r>
            <a:r>
              <a:rPr lang="en-ID" dirty="0" smtClean="0"/>
              <a:t>. </a:t>
            </a:r>
          </a:p>
          <a:p>
            <a:pPr marL="514350" indent="-514350">
              <a:buAutoNum type="arabicPeriod"/>
            </a:pPr>
            <a:r>
              <a:rPr lang="en-ID" dirty="0" err="1" smtClean="0"/>
              <a:t>Covid</a:t>
            </a:r>
            <a:r>
              <a:rPr lang="en-ID" dirty="0" smtClean="0"/>
              <a:t> 19 </a:t>
            </a:r>
            <a:r>
              <a:rPr lang="en-ID" dirty="0" err="1" smtClean="0"/>
              <a:t>juga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menjadi</a:t>
            </a:r>
            <a:r>
              <a:rPr lang="en-ID" dirty="0" smtClean="0"/>
              <a:t> “</a:t>
            </a:r>
            <a:r>
              <a:rPr lang="en-ID" dirty="0" err="1" smtClean="0"/>
              <a:t>pintu</a:t>
            </a:r>
            <a:r>
              <a:rPr lang="en-ID" dirty="0" smtClean="0"/>
              <a:t> </a:t>
            </a:r>
            <a:r>
              <a:rPr lang="en-ID" dirty="0" err="1" smtClean="0"/>
              <a:t>masuk</a:t>
            </a:r>
            <a:r>
              <a:rPr lang="en-ID" dirty="0" smtClean="0"/>
              <a:t>” </a:t>
            </a:r>
            <a:r>
              <a:rPr lang="en-ID" dirty="0" err="1" smtClean="0"/>
              <a:t>penerimaan</a:t>
            </a:r>
            <a:r>
              <a:rPr lang="en-ID" dirty="0" smtClean="0"/>
              <a:t> social </a:t>
            </a:r>
            <a:r>
              <a:rPr lang="en-ID" dirty="0" err="1" smtClean="0"/>
              <a:t>dan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, </a:t>
            </a:r>
            <a:r>
              <a:rPr lang="en-ID" dirty="0" err="1" smtClean="0"/>
              <a:t>sebab</a:t>
            </a:r>
            <a:r>
              <a:rPr lang="en-ID" dirty="0" smtClean="0"/>
              <a:t> </a:t>
            </a:r>
            <a:r>
              <a:rPr lang="en-ID" dirty="0" err="1" smtClean="0"/>
              <a:t>Covid</a:t>
            </a:r>
            <a:r>
              <a:rPr lang="en-ID" dirty="0" smtClean="0"/>
              <a:t> 19 </a:t>
            </a:r>
            <a:r>
              <a:rPr lang="en-ID" dirty="0" err="1" smtClean="0"/>
              <a:t>menjadi</a:t>
            </a:r>
            <a:r>
              <a:rPr lang="en-ID" dirty="0" smtClean="0"/>
              <a:t> </a:t>
            </a:r>
            <a:r>
              <a:rPr lang="en-ID" i="1" dirty="0" smtClean="0"/>
              <a:t>common ground, common interest </a:t>
            </a:r>
            <a:r>
              <a:rPr lang="en-ID" dirty="0" err="1" smtClean="0"/>
              <a:t>masyarakat</a:t>
            </a:r>
            <a:r>
              <a:rPr lang="en-ID" dirty="0" smtClean="0"/>
              <a:t> Indonesia</a:t>
            </a:r>
            <a:r>
              <a:rPr lang="en-ID" i="1" dirty="0" smtClean="0"/>
              <a:t>.</a:t>
            </a:r>
            <a:endParaRPr lang="en-ID" i="1" dirty="0"/>
          </a:p>
        </p:txBody>
      </p:sp>
    </p:spTree>
    <p:extLst>
      <p:ext uri="{BB962C8B-B14F-4D97-AF65-F5344CB8AC3E}">
        <p14:creationId xmlns:p14="http://schemas.microsoft.com/office/powerpoint/2010/main" val="948545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 smtClean="0"/>
              <a:t>Kesempatan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: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pemerintah</a:t>
            </a:r>
            <a:r>
              <a:rPr lang="en-ID" dirty="0" smtClean="0"/>
              <a:t> DAN PENGHAYAT</a:t>
            </a:r>
            <a:endParaRPr lang="en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D" dirty="0" smtClean="0"/>
              <a:t>Covid-19 </a:t>
            </a:r>
            <a:r>
              <a:rPr lang="en-ID" dirty="0" err="1" smtClean="0"/>
              <a:t>memberikan</a:t>
            </a:r>
            <a:r>
              <a:rPr lang="en-ID" dirty="0" smtClean="0"/>
              <a:t> </a:t>
            </a:r>
            <a:r>
              <a:rPr lang="en-ID" dirty="0" err="1" smtClean="0"/>
              <a:t>pelajaran</a:t>
            </a:r>
            <a:r>
              <a:rPr lang="en-ID" dirty="0" smtClean="0"/>
              <a:t> </a:t>
            </a:r>
            <a:r>
              <a:rPr lang="en-ID" dirty="0" err="1" smtClean="0"/>
              <a:t>berharga</a:t>
            </a:r>
            <a:r>
              <a:rPr lang="en-ID" dirty="0" smtClean="0"/>
              <a:t> </a:t>
            </a:r>
            <a:r>
              <a:rPr lang="en-ID" dirty="0" err="1" smtClean="0"/>
              <a:t>yakni</a:t>
            </a:r>
            <a:r>
              <a:rPr lang="en-ID" dirty="0" smtClean="0"/>
              <a:t> </a:t>
            </a:r>
            <a:r>
              <a:rPr lang="en-ID" dirty="0" err="1" smtClean="0"/>
              <a:t>menghidup-hidupkan</a:t>
            </a:r>
            <a:r>
              <a:rPr lang="en-ID" dirty="0" smtClean="0"/>
              <a:t> </a:t>
            </a:r>
            <a:r>
              <a:rPr lang="en-ID" dirty="0" err="1" smtClean="0"/>
              <a:t>lagi</a:t>
            </a:r>
            <a:r>
              <a:rPr lang="en-ID" dirty="0" smtClean="0"/>
              <a:t> </a:t>
            </a:r>
            <a:r>
              <a:rPr lang="en-ID" dirty="0" err="1" smtClean="0"/>
              <a:t>apa</a:t>
            </a:r>
            <a:r>
              <a:rPr lang="en-ID" dirty="0" smtClean="0"/>
              <a:t> yang </a:t>
            </a:r>
            <a:r>
              <a:rPr lang="en-ID" dirty="0" err="1" smtClean="0"/>
              <a:t>disebut</a:t>
            </a:r>
            <a:r>
              <a:rPr lang="en-ID" dirty="0" smtClean="0"/>
              <a:t> gotong royong.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bidang</a:t>
            </a:r>
            <a:r>
              <a:rPr lang="en-ID" dirty="0" smtClean="0"/>
              <a:t> </a:t>
            </a:r>
            <a:r>
              <a:rPr lang="en-ID" dirty="0" err="1" smtClean="0"/>
              <a:t>ekonomi</a:t>
            </a:r>
            <a:r>
              <a:rPr lang="en-ID" dirty="0" smtClean="0"/>
              <a:t> </a:t>
            </a:r>
            <a:r>
              <a:rPr lang="en-ID" dirty="0" err="1" smtClean="0"/>
              <a:t>melahirkan</a:t>
            </a:r>
            <a:r>
              <a:rPr lang="en-ID" dirty="0" smtClean="0"/>
              <a:t> </a:t>
            </a:r>
            <a:r>
              <a:rPr lang="en-ID" dirty="0" err="1" smtClean="0"/>
              <a:t>kebutuhan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</a:t>
            </a:r>
            <a:r>
              <a:rPr lang="en-ID" dirty="0" err="1" smtClean="0"/>
              <a:t>kerjasama</a:t>
            </a:r>
            <a:r>
              <a:rPr lang="en-ID" dirty="0" smtClean="0"/>
              <a:t> (</a:t>
            </a:r>
            <a:r>
              <a:rPr lang="en-ID" dirty="0" err="1" smtClean="0"/>
              <a:t>solidaritas</a:t>
            </a:r>
            <a:r>
              <a:rPr lang="en-ID" dirty="0" smtClean="0"/>
              <a:t> organic),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melahirkan</a:t>
            </a:r>
            <a:r>
              <a:rPr lang="en-ID" dirty="0" smtClean="0"/>
              <a:t> </a:t>
            </a:r>
            <a:r>
              <a:rPr lang="en-ID" dirty="0" err="1" smtClean="0"/>
              <a:t>kesadaraan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</a:t>
            </a:r>
            <a:r>
              <a:rPr lang="en-ID" dirty="0" err="1" smtClean="0"/>
              <a:t>kekeluargaan</a:t>
            </a:r>
            <a:r>
              <a:rPr lang="en-ID" dirty="0" smtClean="0"/>
              <a:t> (</a:t>
            </a:r>
            <a:r>
              <a:rPr lang="en-ID" dirty="0" err="1" smtClean="0"/>
              <a:t>kepercayaan</a:t>
            </a:r>
            <a:r>
              <a:rPr lang="en-ID" dirty="0" smtClean="0"/>
              <a:t>, </a:t>
            </a:r>
            <a:r>
              <a:rPr lang="en-ID" dirty="0" err="1" smtClean="0"/>
              <a:t>kesadaran</a:t>
            </a:r>
            <a:r>
              <a:rPr lang="en-ID" dirty="0" smtClean="0"/>
              <a:t> </a:t>
            </a:r>
            <a:r>
              <a:rPr lang="en-ID" dirty="0" err="1" smtClean="0"/>
              <a:t>atas</a:t>
            </a:r>
            <a:r>
              <a:rPr lang="en-ID" dirty="0" smtClean="0"/>
              <a:t> </a:t>
            </a:r>
            <a:r>
              <a:rPr lang="en-ID" dirty="0" err="1" smtClean="0"/>
              <a:t>identitas</a:t>
            </a:r>
            <a:r>
              <a:rPr lang="en-ID" dirty="0" smtClean="0"/>
              <a:t> </a:t>
            </a:r>
            <a:r>
              <a:rPr lang="en-ID" dirty="0" err="1" smtClean="0"/>
              <a:t>kebangasaan</a:t>
            </a:r>
            <a:r>
              <a:rPr lang="en-ID" dirty="0" smtClean="0"/>
              <a:t>, level </a:t>
            </a:r>
            <a:r>
              <a:rPr lang="en-ID" dirty="0" err="1" smtClean="0"/>
              <a:t>desa</a:t>
            </a:r>
            <a:r>
              <a:rPr lang="en-ID" dirty="0" smtClean="0"/>
              <a:t>, </a:t>
            </a:r>
            <a:r>
              <a:rPr lang="en-ID" dirty="0" err="1" smtClean="0"/>
              <a:t>kabupaten</a:t>
            </a:r>
            <a:r>
              <a:rPr lang="en-ID" dirty="0" smtClean="0"/>
              <a:t>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nasional</a:t>
            </a:r>
            <a:r>
              <a:rPr lang="en-ID" dirty="0" smtClean="0"/>
              <a:t>).</a:t>
            </a:r>
          </a:p>
          <a:p>
            <a:r>
              <a:rPr lang="en-ID" dirty="0" err="1" smtClean="0"/>
              <a:t>Berbagai</a:t>
            </a:r>
            <a:r>
              <a:rPr lang="en-ID" dirty="0" smtClean="0"/>
              <a:t> </a:t>
            </a:r>
            <a:r>
              <a:rPr lang="en-ID" dirty="0" err="1" smtClean="0"/>
              <a:t>inisiatif</a:t>
            </a:r>
            <a:r>
              <a:rPr lang="en-ID" dirty="0" smtClean="0"/>
              <a:t>  </a:t>
            </a:r>
            <a:r>
              <a:rPr lang="en-ID" dirty="0" err="1" smtClean="0"/>
              <a:t>kerjasama</a:t>
            </a:r>
            <a:r>
              <a:rPr lang="en-ID" dirty="0" smtClean="0"/>
              <a:t>, </a:t>
            </a:r>
            <a:r>
              <a:rPr lang="en-ID" dirty="0" err="1" smtClean="0"/>
              <a:t>kekeluargaan</a:t>
            </a:r>
            <a:r>
              <a:rPr lang="en-ID" dirty="0" smtClean="0"/>
              <a:t> </a:t>
            </a:r>
            <a:r>
              <a:rPr lang="en-ID" dirty="0" err="1" smtClean="0"/>
              <a:t>dapat</a:t>
            </a:r>
            <a:r>
              <a:rPr lang="en-ID" dirty="0" smtClean="0"/>
              <a:t> </a:t>
            </a:r>
            <a:r>
              <a:rPr lang="en-ID" dirty="0" err="1" smtClean="0"/>
              <a:t>kita</a:t>
            </a:r>
            <a:r>
              <a:rPr lang="en-ID" dirty="0" smtClean="0"/>
              <a:t> </a:t>
            </a:r>
            <a:r>
              <a:rPr lang="en-ID" dirty="0" err="1" smtClean="0"/>
              <a:t>saksikan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berbagai</a:t>
            </a:r>
            <a:r>
              <a:rPr lang="en-ID" dirty="0" smtClean="0"/>
              <a:t> </a:t>
            </a:r>
            <a:r>
              <a:rPr lang="en-ID" dirty="0" err="1" smtClean="0"/>
              <a:t>pihak</a:t>
            </a:r>
            <a:r>
              <a:rPr lang="en-ID" dirty="0" smtClean="0"/>
              <a:t>, </a:t>
            </a:r>
            <a:r>
              <a:rPr lang="en-ID" dirty="0" err="1" smtClean="0"/>
              <a:t>mislanya</a:t>
            </a:r>
            <a:r>
              <a:rPr lang="en-ID" dirty="0" smtClean="0"/>
              <a:t> actor-actor non </a:t>
            </a:r>
            <a:r>
              <a:rPr lang="en-ID" dirty="0" err="1" smtClean="0"/>
              <a:t>negara</a:t>
            </a:r>
            <a:r>
              <a:rPr lang="en-ID" dirty="0" smtClean="0"/>
              <a:t>. </a:t>
            </a:r>
            <a:r>
              <a:rPr lang="en-ID" dirty="0" err="1" smtClean="0"/>
              <a:t>Banyak</a:t>
            </a:r>
            <a:r>
              <a:rPr lang="en-ID" dirty="0" smtClean="0"/>
              <a:t> yang gotong royong </a:t>
            </a:r>
            <a:r>
              <a:rPr lang="en-ID" dirty="0" err="1" smtClean="0"/>
              <a:t>melampaui</a:t>
            </a:r>
            <a:r>
              <a:rPr lang="en-ID" dirty="0" smtClean="0"/>
              <a:t> </a:t>
            </a:r>
            <a:r>
              <a:rPr lang="en-ID" dirty="0" err="1" smtClean="0"/>
              <a:t>batas-batas</a:t>
            </a:r>
            <a:r>
              <a:rPr lang="en-ID" dirty="0" smtClean="0"/>
              <a:t> RAS. </a:t>
            </a:r>
            <a:r>
              <a:rPr lang="en-ID" dirty="0" smtClean="0"/>
              <a:t> </a:t>
            </a:r>
          </a:p>
          <a:p>
            <a:endParaRPr lang="en-ID" dirty="0"/>
          </a:p>
          <a:p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pemerintah</a:t>
            </a:r>
            <a:r>
              <a:rPr lang="en-ID" dirty="0" smtClean="0"/>
              <a:t>, </a:t>
            </a:r>
            <a:r>
              <a:rPr lang="en-ID" dirty="0" err="1" smtClean="0"/>
              <a:t>Covid</a:t>
            </a:r>
            <a:r>
              <a:rPr lang="en-ID" dirty="0" smtClean="0"/>
              <a:t> 19 </a:t>
            </a:r>
            <a:r>
              <a:rPr lang="en-ID" dirty="0" err="1" smtClean="0"/>
              <a:t>menjadi</a:t>
            </a:r>
            <a:r>
              <a:rPr lang="en-ID" dirty="0" smtClean="0"/>
              <a:t> </a:t>
            </a:r>
            <a:r>
              <a:rPr lang="en-ID" dirty="0" err="1" smtClean="0"/>
              <a:t>kesempatan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upaya</a:t>
            </a:r>
            <a:r>
              <a:rPr lang="en-ID" dirty="0" smtClean="0"/>
              <a:t> </a:t>
            </a:r>
            <a:r>
              <a:rPr lang="en-ID" dirty="0" err="1" smtClean="0"/>
              <a:t>mendorong</a:t>
            </a:r>
            <a:r>
              <a:rPr lang="en-ID" dirty="0" smtClean="0"/>
              <a:t> </a:t>
            </a:r>
            <a:r>
              <a:rPr lang="en-ID" dirty="0" err="1" smtClean="0"/>
              <a:t>penerimaan</a:t>
            </a:r>
            <a:r>
              <a:rPr lang="en-ID" dirty="0" smtClean="0"/>
              <a:t> </a:t>
            </a:r>
            <a:r>
              <a:rPr lang="en-ID" dirty="0" err="1" smtClean="0"/>
              <a:t>sosial-politik</a:t>
            </a:r>
            <a:r>
              <a:rPr lang="en-ID" dirty="0" smtClean="0"/>
              <a:t> </a:t>
            </a:r>
            <a:r>
              <a:rPr lang="en-ID" dirty="0" err="1" smtClean="0"/>
              <a:t>masyarakat</a:t>
            </a:r>
            <a:r>
              <a:rPr lang="en-ID" dirty="0" smtClean="0"/>
              <a:t> Indonesia </a:t>
            </a:r>
            <a:r>
              <a:rPr lang="en-ID" dirty="0" err="1" smtClean="0"/>
              <a:t>terhadap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.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sebab</a:t>
            </a:r>
            <a:r>
              <a:rPr lang="en-ID" dirty="0" smtClean="0"/>
              <a:t> </a:t>
            </a:r>
            <a:r>
              <a:rPr lang="en-ID" dirty="0" err="1" smtClean="0"/>
              <a:t>itu</a:t>
            </a:r>
            <a:r>
              <a:rPr lang="en-ID" dirty="0" smtClean="0"/>
              <a:t>, </a:t>
            </a:r>
            <a:r>
              <a:rPr lang="en-ID" dirty="0" err="1" smtClean="0"/>
              <a:t>penting</a:t>
            </a:r>
            <a:r>
              <a:rPr lang="en-ID" dirty="0" smtClean="0"/>
              <a:t> </a:t>
            </a:r>
            <a:r>
              <a:rPr lang="en-ID" dirty="0" err="1" smtClean="0"/>
              <a:t>bagi</a:t>
            </a:r>
            <a:r>
              <a:rPr lang="en-ID" dirty="0" smtClean="0"/>
              <a:t> </a:t>
            </a:r>
            <a:r>
              <a:rPr lang="en-ID" dirty="0" err="1" smtClean="0"/>
              <a:t>pemerintah</a:t>
            </a:r>
            <a:r>
              <a:rPr lang="en-ID" dirty="0" smtClean="0"/>
              <a:t> </a:t>
            </a:r>
            <a:r>
              <a:rPr lang="en-ID" dirty="0" err="1" smtClean="0"/>
              <a:t>membangun</a:t>
            </a:r>
            <a:r>
              <a:rPr lang="en-ID" dirty="0" smtClean="0"/>
              <a:t> </a:t>
            </a:r>
            <a:r>
              <a:rPr lang="en-ID" dirty="0" err="1" smtClean="0"/>
              <a:t>startegi</a:t>
            </a:r>
            <a:r>
              <a:rPr lang="en-ID" dirty="0" smtClean="0"/>
              <a:t> </a:t>
            </a:r>
            <a:r>
              <a:rPr lang="en-ID" dirty="0" err="1" smtClean="0"/>
              <a:t>pelibatan</a:t>
            </a:r>
            <a:r>
              <a:rPr lang="en-ID" dirty="0" smtClean="0"/>
              <a:t> </a:t>
            </a:r>
            <a:r>
              <a:rPr lang="en-ID" dirty="0" err="1" smtClean="0"/>
              <a:t>penghayat</a:t>
            </a:r>
            <a:r>
              <a:rPr lang="en-ID" dirty="0" smtClean="0"/>
              <a:t> </a:t>
            </a:r>
            <a:r>
              <a:rPr lang="en-ID" dirty="0" err="1" smtClean="0"/>
              <a:t>dalam</a:t>
            </a:r>
            <a:r>
              <a:rPr lang="en-ID" dirty="0" smtClean="0"/>
              <a:t> </a:t>
            </a:r>
            <a:r>
              <a:rPr lang="en-ID" dirty="0" err="1" smtClean="0"/>
              <a:t>respon</a:t>
            </a:r>
            <a:r>
              <a:rPr lang="en-ID" dirty="0" smtClean="0"/>
              <a:t> Covid-19. </a:t>
            </a:r>
            <a:r>
              <a:rPr lang="en-ID" dirty="0" err="1" smtClean="0"/>
              <a:t>Atau</a:t>
            </a:r>
            <a:r>
              <a:rPr lang="en-ID" dirty="0" smtClean="0"/>
              <a:t> </a:t>
            </a:r>
            <a:r>
              <a:rPr lang="en-ID" dirty="0" err="1" smtClean="0"/>
              <a:t>apa</a:t>
            </a:r>
            <a:r>
              <a:rPr lang="en-ID" dirty="0" smtClean="0"/>
              <a:t> yang </a:t>
            </a:r>
            <a:r>
              <a:rPr lang="en-ID" dirty="0" err="1" smtClean="0"/>
              <a:t>disebut</a:t>
            </a:r>
            <a:r>
              <a:rPr lang="en-ID" dirty="0" smtClean="0"/>
              <a:t> </a:t>
            </a:r>
            <a:r>
              <a:rPr lang="en-ID" dirty="0" err="1" smtClean="0"/>
              <a:t>dengan</a:t>
            </a:r>
            <a:r>
              <a:rPr lang="en-ID" dirty="0" smtClean="0"/>
              <a:t> </a:t>
            </a:r>
            <a:r>
              <a:rPr lang="en-ID" dirty="0" err="1" smtClean="0"/>
              <a:t>pengarusutamaan</a:t>
            </a:r>
            <a:r>
              <a:rPr lang="en-ID" dirty="0" smtClean="0"/>
              <a:t> respond </a:t>
            </a:r>
            <a:r>
              <a:rPr lang="en-ID" dirty="0" err="1"/>
              <a:t>C</a:t>
            </a:r>
            <a:r>
              <a:rPr lang="en-ID" dirty="0" err="1" smtClean="0"/>
              <a:t>ovid</a:t>
            </a:r>
            <a:r>
              <a:rPr lang="en-ID" dirty="0" smtClean="0"/>
              <a:t> 19 yang </a:t>
            </a:r>
            <a:r>
              <a:rPr lang="en-ID" dirty="0" err="1" smtClean="0"/>
              <a:t>inklusif</a:t>
            </a:r>
            <a:r>
              <a:rPr lang="en-ID" dirty="0" smtClean="0"/>
              <a:t>. </a:t>
            </a:r>
          </a:p>
          <a:p>
            <a:r>
              <a:rPr lang="en-ID" dirty="0" err="1" smtClean="0"/>
              <a:t>Sebab</a:t>
            </a:r>
            <a:r>
              <a:rPr lang="en-ID" dirty="0" smtClean="0"/>
              <a:t>, </a:t>
            </a:r>
            <a:r>
              <a:rPr lang="en-ID" dirty="0" err="1" smtClean="0"/>
              <a:t>inklusifitas</a:t>
            </a:r>
            <a:r>
              <a:rPr lang="en-ID" dirty="0" smtClean="0"/>
              <a:t> </a:t>
            </a:r>
            <a:r>
              <a:rPr lang="en-ID" dirty="0" err="1" smtClean="0"/>
              <a:t>perlu</a:t>
            </a:r>
            <a:r>
              <a:rPr lang="en-ID" dirty="0" smtClean="0"/>
              <a:t> di </a:t>
            </a:r>
            <a:r>
              <a:rPr lang="en-ID" dirty="0" err="1" smtClean="0"/>
              <a:t>dorong</a:t>
            </a:r>
            <a:r>
              <a:rPr lang="en-ID" dirty="0" smtClean="0"/>
              <a:t> </a:t>
            </a:r>
            <a:r>
              <a:rPr lang="en-ID" dirty="0" err="1" smtClean="0"/>
              <a:t>melalui</a:t>
            </a:r>
            <a:r>
              <a:rPr lang="en-ID" dirty="0" smtClean="0"/>
              <a:t> </a:t>
            </a:r>
            <a:r>
              <a:rPr lang="en-ID" dirty="0" err="1" smtClean="0"/>
              <a:t>pemberiaan</a:t>
            </a:r>
            <a:r>
              <a:rPr lang="en-ID" dirty="0" smtClean="0"/>
              <a:t> </a:t>
            </a:r>
            <a:r>
              <a:rPr lang="en-ID" dirty="0" err="1" smtClean="0"/>
              <a:t>kesempatan</a:t>
            </a:r>
            <a:r>
              <a:rPr lang="en-ID" dirty="0" smtClean="0"/>
              <a:t> (</a:t>
            </a:r>
            <a:r>
              <a:rPr lang="en-ID" i="1" dirty="0" smtClean="0"/>
              <a:t>opportunity</a:t>
            </a:r>
            <a:r>
              <a:rPr lang="en-ID" dirty="0" smtClean="0"/>
              <a:t>), </a:t>
            </a:r>
            <a:r>
              <a:rPr lang="en-ID" dirty="0" err="1" smtClean="0"/>
              <a:t>kemampuan</a:t>
            </a:r>
            <a:r>
              <a:rPr lang="en-ID" dirty="0" smtClean="0"/>
              <a:t> (</a:t>
            </a:r>
            <a:r>
              <a:rPr lang="en-ID" i="1" dirty="0" smtClean="0"/>
              <a:t>capacity</a:t>
            </a:r>
            <a:r>
              <a:rPr lang="en-ID" dirty="0" smtClean="0"/>
              <a:t>), </a:t>
            </a:r>
            <a:r>
              <a:rPr lang="en-ID" dirty="0" err="1" smtClean="0"/>
              <a:t>martabat</a:t>
            </a:r>
            <a:r>
              <a:rPr lang="en-ID" dirty="0" smtClean="0"/>
              <a:t> (</a:t>
            </a:r>
            <a:r>
              <a:rPr lang="en-ID" i="1" dirty="0" smtClean="0"/>
              <a:t>dignity</a:t>
            </a:r>
            <a:r>
              <a:rPr lang="en-ID" dirty="0" smtClean="0"/>
              <a:t>)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adalah</a:t>
            </a:r>
            <a:r>
              <a:rPr lang="en-ID" dirty="0" smtClean="0"/>
              <a:t> </a:t>
            </a:r>
            <a:r>
              <a:rPr lang="en-ID" dirty="0" err="1" smtClean="0"/>
              <a:t>prasyarat</a:t>
            </a:r>
            <a:r>
              <a:rPr lang="en-ID" dirty="0" smtClean="0"/>
              <a:t> </a:t>
            </a:r>
            <a:r>
              <a:rPr lang="en-ID" dirty="0" err="1" smtClean="0"/>
              <a:t>dari</a:t>
            </a:r>
            <a:r>
              <a:rPr lang="en-ID" dirty="0" smtClean="0"/>
              <a:t> </a:t>
            </a:r>
            <a:r>
              <a:rPr lang="en-ID" dirty="0" err="1" smtClean="0"/>
              <a:t>inklusifitas</a:t>
            </a:r>
            <a:r>
              <a:rPr lang="en-ID" dirty="0" smtClean="0"/>
              <a:t> </a:t>
            </a:r>
            <a:r>
              <a:rPr lang="en-ID" dirty="0" err="1" smtClean="0"/>
              <a:t>selain</a:t>
            </a:r>
            <a:r>
              <a:rPr lang="en-ID" dirty="0" smtClean="0"/>
              <a:t> </a:t>
            </a:r>
            <a:r>
              <a:rPr lang="en-ID" dirty="0" err="1" smtClean="0"/>
              <a:t>ruang</a:t>
            </a:r>
            <a:r>
              <a:rPr lang="en-ID" dirty="0" smtClean="0"/>
              <a:t>, </a:t>
            </a:r>
            <a:r>
              <a:rPr lang="en-ID" dirty="0" err="1" smtClean="0"/>
              <a:t>pasar</a:t>
            </a:r>
            <a:r>
              <a:rPr lang="en-ID" dirty="0" smtClean="0"/>
              <a:t>, </a:t>
            </a:r>
            <a:r>
              <a:rPr lang="en-ID" dirty="0" err="1" smtClean="0"/>
              <a:t>layanan</a:t>
            </a:r>
            <a:r>
              <a:rPr lang="en-ID" dirty="0" smtClean="0"/>
              <a:t> </a:t>
            </a:r>
            <a:r>
              <a:rPr lang="en-ID" dirty="0" err="1" smtClean="0"/>
              <a:t>dasar</a:t>
            </a:r>
            <a:r>
              <a:rPr lang="en-ID" dirty="0" smtClean="0"/>
              <a:t>. </a:t>
            </a:r>
            <a:r>
              <a:rPr lang="en-ID" dirty="0" err="1" smtClean="0"/>
              <a:t>Semuanya</a:t>
            </a:r>
            <a:r>
              <a:rPr lang="en-ID" dirty="0" smtClean="0"/>
              <a:t> </a:t>
            </a:r>
            <a:r>
              <a:rPr lang="en-ID" dirty="0" err="1" smtClean="0"/>
              <a:t>memiliki</a:t>
            </a:r>
            <a:r>
              <a:rPr lang="en-ID" dirty="0" smtClean="0"/>
              <a:t> </a:t>
            </a:r>
            <a:r>
              <a:rPr lang="en-ID" dirty="0" err="1" smtClean="0"/>
              <a:t>karakter</a:t>
            </a:r>
            <a:r>
              <a:rPr lang="en-ID" dirty="0" smtClean="0"/>
              <a:t> social, </a:t>
            </a:r>
            <a:r>
              <a:rPr lang="en-ID" dirty="0" err="1" smtClean="0"/>
              <a:t>tetapi</a:t>
            </a:r>
            <a:r>
              <a:rPr lang="en-ID" dirty="0" smtClean="0"/>
              <a:t> </a:t>
            </a:r>
            <a:r>
              <a:rPr lang="en-ID" dirty="0" err="1" smtClean="0"/>
              <a:t>ditentukan</a:t>
            </a:r>
            <a:r>
              <a:rPr lang="en-ID" dirty="0" smtClean="0"/>
              <a:t> </a:t>
            </a:r>
            <a:r>
              <a:rPr lang="en-ID" dirty="0" err="1" smtClean="0"/>
              <a:t>oleh</a:t>
            </a:r>
            <a:r>
              <a:rPr lang="en-ID" dirty="0" smtClean="0"/>
              <a:t> </a:t>
            </a:r>
            <a:r>
              <a:rPr lang="en-ID" dirty="0" err="1" smtClean="0"/>
              <a:t>keputusan</a:t>
            </a:r>
            <a:r>
              <a:rPr lang="en-ID" dirty="0" smtClean="0"/>
              <a:t> </a:t>
            </a:r>
            <a:r>
              <a:rPr lang="en-ID" dirty="0" err="1" smtClean="0"/>
              <a:t>politik</a:t>
            </a:r>
            <a:r>
              <a:rPr lang="en-ID" dirty="0" smtClean="0"/>
              <a:t>.    </a:t>
            </a:r>
          </a:p>
        </p:txBody>
      </p:sp>
    </p:spTree>
    <p:extLst>
      <p:ext uri="{BB962C8B-B14F-4D97-AF65-F5344CB8AC3E}">
        <p14:creationId xmlns:p14="http://schemas.microsoft.com/office/powerpoint/2010/main" val="760561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68</TotalTime>
  <Words>724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Tw Cen MT</vt:lpstr>
      <vt:lpstr>Tw Cen MT Condensed</vt:lpstr>
      <vt:lpstr>Wingdings 3</vt:lpstr>
      <vt:lpstr>Integral</vt:lpstr>
      <vt:lpstr>Peran Pemuda Penghayat dalam Implementasi Nilai-Nilai Kearifan Lokal Menyikapi Covid 19</vt:lpstr>
      <vt:lpstr>Penghayat: Beberapa karakter</vt:lpstr>
      <vt:lpstr>Peran Pemuda; Kebangkitan Penghayat</vt:lpstr>
      <vt:lpstr>Peran yang bisa dilakukan</vt:lpstr>
      <vt:lpstr>Peran dalam Covid-19</vt:lpstr>
      <vt:lpstr>Kesempatan Politik: Bagi pemerintah DAN PENGHAYAT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Peran Pemuda Penghayat dalam Implementasi Nilai-Nilai Kearifan Lokal Menyikapi Covid 19</dc:title>
  <dc:creator>lakpesdamPBNU</dc:creator>
  <cp:lastModifiedBy>lakpesdamPBNU</cp:lastModifiedBy>
  <cp:revision>18</cp:revision>
  <dcterms:created xsi:type="dcterms:W3CDTF">2020-05-18T14:23:45Z</dcterms:created>
  <dcterms:modified xsi:type="dcterms:W3CDTF">2020-05-20T01:49:31Z</dcterms:modified>
</cp:coreProperties>
</file>