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1" r:id="rId1"/>
  </p:sldMasterIdLst>
  <p:sldIdLst>
    <p:sldId id="256" r:id="rId2"/>
    <p:sldId id="262" r:id="rId3"/>
    <p:sldId id="258" r:id="rId4"/>
    <p:sldId id="264" r:id="rId5"/>
    <p:sldId id="263" r:id="rId6"/>
    <p:sldId id="259" r:id="rId7"/>
    <p:sldId id="260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69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851BB-6BB8-4D48-9201-D640267E700A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00355-CAC0-4063-A2B5-5237A8DB98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51805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851BB-6BB8-4D48-9201-D640267E700A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00355-CAC0-4063-A2B5-5237A8DB98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8345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851BB-6BB8-4D48-9201-D640267E700A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00355-CAC0-4063-A2B5-5237A8DB98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74746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851BB-6BB8-4D48-9201-D640267E700A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00355-CAC0-4063-A2B5-5237A8DB98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6437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851BB-6BB8-4D48-9201-D640267E700A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00355-CAC0-4063-A2B5-5237A8DB98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4110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851BB-6BB8-4D48-9201-D640267E700A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00355-CAC0-4063-A2B5-5237A8DB98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4061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851BB-6BB8-4D48-9201-D640267E700A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00355-CAC0-4063-A2B5-5237A8DB98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5138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851BB-6BB8-4D48-9201-D640267E700A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00355-CAC0-4063-A2B5-5237A8DB98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9439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851BB-6BB8-4D48-9201-D640267E700A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00355-CAC0-4063-A2B5-5237A8DB98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641035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851BB-6BB8-4D48-9201-D640267E700A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00355-CAC0-4063-A2B5-5237A8DB98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51606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851BB-6BB8-4D48-9201-D640267E700A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00355-CAC0-4063-A2B5-5237A8DB98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9454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5851BB-6BB8-4D48-9201-D640267E700A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C00355-CAC0-4063-A2B5-5237A8DB98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2446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2" r:id="rId1"/>
    <p:sldLayoutId id="2147483923" r:id="rId2"/>
    <p:sldLayoutId id="2147483924" r:id="rId3"/>
    <p:sldLayoutId id="2147483925" r:id="rId4"/>
    <p:sldLayoutId id="2147483926" r:id="rId5"/>
    <p:sldLayoutId id="2147483927" r:id="rId6"/>
    <p:sldLayoutId id="2147483928" r:id="rId7"/>
    <p:sldLayoutId id="2147483929" r:id="rId8"/>
    <p:sldLayoutId id="2147483930" r:id="rId9"/>
    <p:sldLayoutId id="2147483931" r:id="rId10"/>
    <p:sldLayoutId id="2147483932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81000" y="0"/>
            <a:ext cx="9712914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1752600"/>
            <a:ext cx="8305800" cy="2133600"/>
          </a:xfrm>
          <a:solidFill>
            <a:schemeClr val="bg1">
              <a:alpha val="57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US" sz="4400" b="1" dirty="0">
                <a:latin typeface="Arial Black" panose="020B0A04020102020204" pitchFamily="34" charset="0"/>
              </a:rPr>
              <a:t>TRIJATI KEBERADAAN : POHON HAYAT, GOTONG ROYONG DAN MERDESA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27557" y="5597236"/>
            <a:ext cx="4495800" cy="1219200"/>
          </a:xfrm>
        </p:spPr>
        <p:txBody>
          <a:bodyPr>
            <a:normAutofit/>
          </a:bodyPr>
          <a:lstStyle/>
          <a:p>
            <a:r>
              <a:rPr lang="en-US" sz="4000" b="1" dirty="0" err="1">
                <a:solidFill>
                  <a:schemeClr val="bg1"/>
                </a:solidFill>
                <a:latin typeface="Arial Rounded MT Bold" panose="020F0704030504030204" pitchFamily="34" charset="0"/>
              </a:rPr>
              <a:t>Taufik</a:t>
            </a:r>
            <a:r>
              <a:rPr lang="en-US" sz="4000" b="1" dirty="0">
                <a:solidFill>
                  <a:schemeClr val="bg1"/>
                </a:solidFill>
                <a:latin typeface="Arial Rounded MT Bold" pitchFamily="34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Arial Rounded MT Bold" pitchFamily="34" charset="0"/>
              </a:rPr>
              <a:t>Rahzen</a:t>
            </a:r>
            <a:endParaRPr lang="en-US" sz="4000" b="1" dirty="0" smtClean="0">
              <a:solidFill>
                <a:schemeClr val="bg1"/>
              </a:solidFill>
              <a:latin typeface="Arial Rounded MT Bold" pitchFamily="34" charset="0"/>
            </a:endParaRPr>
          </a:p>
          <a:p>
            <a:r>
              <a:rPr lang="en-US" sz="2000" b="1" dirty="0" err="1" smtClean="0">
                <a:solidFill>
                  <a:schemeClr val="bg1"/>
                </a:solidFill>
                <a:latin typeface="Arial Rounded MT Bold" pitchFamily="34" charset="0"/>
              </a:rPr>
              <a:t>Budayawan</a:t>
            </a:r>
            <a:endParaRPr lang="en-US" sz="2000" b="1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237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8120"/>
            <a:ext cx="9144000" cy="643128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981200"/>
            <a:ext cx="7239000" cy="3276600"/>
          </a:xfrm>
          <a:solidFill>
            <a:schemeClr val="tx1">
              <a:alpha val="82000"/>
            </a:schemeClr>
          </a:solidFill>
        </p:spPr>
        <p:txBody>
          <a:bodyPr>
            <a:noAutofit/>
          </a:bodyPr>
          <a:lstStyle/>
          <a:p>
            <a:pPr marL="114300" indent="0" algn="ctr">
              <a:buNone/>
            </a:pPr>
            <a:r>
              <a:rPr lang="en-US" sz="3200" i="1" dirty="0" err="1">
                <a:solidFill>
                  <a:schemeClr val="bg1"/>
                </a:solidFill>
                <a:latin typeface="Bookman Old Style" pitchFamily="18" charset="0"/>
              </a:rPr>
              <a:t>Alam</a:t>
            </a:r>
            <a:r>
              <a:rPr lang="en-US" sz="3200" i="1" dirty="0">
                <a:solidFill>
                  <a:schemeClr val="bg1"/>
                </a:solidFill>
                <a:latin typeface="Bookman Old Style" pitchFamily="18" charset="0"/>
              </a:rPr>
              <a:t> </a:t>
            </a:r>
            <a:r>
              <a:rPr lang="en-US" sz="3200" i="1" dirty="0" err="1">
                <a:solidFill>
                  <a:schemeClr val="bg1"/>
                </a:solidFill>
                <a:latin typeface="Bookman Old Style" pitchFamily="18" charset="0"/>
              </a:rPr>
              <a:t>selalu</a:t>
            </a:r>
            <a:r>
              <a:rPr lang="en-US" sz="3200" i="1" dirty="0">
                <a:solidFill>
                  <a:schemeClr val="bg1"/>
                </a:solidFill>
                <a:latin typeface="Bookman Old Style" pitchFamily="18" charset="0"/>
              </a:rPr>
              <a:t> </a:t>
            </a:r>
            <a:r>
              <a:rPr lang="en-US" sz="3200" i="1" dirty="0" err="1">
                <a:solidFill>
                  <a:schemeClr val="bg1"/>
                </a:solidFill>
                <a:latin typeface="Bookman Old Style" pitchFamily="18" charset="0"/>
              </a:rPr>
              <a:t>bergerak</a:t>
            </a:r>
            <a:r>
              <a:rPr lang="en-US" sz="3200" i="1" dirty="0">
                <a:solidFill>
                  <a:schemeClr val="bg1"/>
                </a:solidFill>
                <a:latin typeface="Bookman Old Style" pitchFamily="18" charset="0"/>
              </a:rPr>
              <a:t> </a:t>
            </a:r>
            <a:r>
              <a:rPr lang="en-US" sz="3200" i="1" dirty="0" err="1">
                <a:solidFill>
                  <a:schemeClr val="bg1"/>
                </a:solidFill>
                <a:latin typeface="Bookman Old Style" pitchFamily="18" charset="0"/>
              </a:rPr>
              <a:t>dan</a:t>
            </a:r>
            <a:r>
              <a:rPr lang="en-US" sz="3200" i="1" dirty="0">
                <a:solidFill>
                  <a:schemeClr val="bg1"/>
                </a:solidFill>
                <a:latin typeface="Bookman Old Style" pitchFamily="18" charset="0"/>
              </a:rPr>
              <a:t> </a:t>
            </a:r>
            <a:r>
              <a:rPr lang="en-US" sz="3200" i="1" dirty="0" err="1">
                <a:solidFill>
                  <a:schemeClr val="bg1"/>
                </a:solidFill>
                <a:latin typeface="Bookman Old Style" pitchFamily="18" charset="0"/>
              </a:rPr>
              <a:t>berubah</a:t>
            </a:r>
            <a:r>
              <a:rPr lang="en-US" sz="3200" i="1" dirty="0">
                <a:solidFill>
                  <a:schemeClr val="bg1"/>
                </a:solidFill>
                <a:latin typeface="Bookman Old Style" pitchFamily="18" charset="0"/>
              </a:rPr>
              <a:t>. </a:t>
            </a:r>
            <a:r>
              <a:rPr lang="en-US" sz="3200" i="1" dirty="0" err="1">
                <a:solidFill>
                  <a:schemeClr val="bg1"/>
                </a:solidFill>
                <a:latin typeface="Bookman Old Style" pitchFamily="18" charset="0"/>
              </a:rPr>
              <a:t>Daya</a:t>
            </a:r>
            <a:r>
              <a:rPr lang="en-US" sz="3200" i="1" dirty="0">
                <a:solidFill>
                  <a:schemeClr val="bg1"/>
                </a:solidFill>
                <a:latin typeface="Bookman Old Style" pitchFamily="18" charset="0"/>
              </a:rPr>
              <a:t> </a:t>
            </a:r>
            <a:r>
              <a:rPr lang="en-US" sz="3200" i="1" dirty="0" err="1">
                <a:solidFill>
                  <a:schemeClr val="bg1"/>
                </a:solidFill>
                <a:latin typeface="Bookman Old Style" pitchFamily="18" charset="0"/>
              </a:rPr>
              <a:t>gerak</a:t>
            </a:r>
            <a:r>
              <a:rPr lang="en-US" sz="3200" i="1" dirty="0">
                <a:solidFill>
                  <a:schemeClr val="bg1"/>
                </a:solidFill>
                <a:latin typeface="Bookman Old Style" pitchFamily="18" charset="0"/>
              </a:rPr>
              <a:t> </a:t>
            </a:r>
            <a:r>
              <a:rPr lang="en-US" sz="3200" i="1" dirty="0" err="1" smtClean="0">
                <a:solidFill>
                  <a:schemeClr val="bg1"/>
                </a:solidFill>
                <a:latin typeface="Bookman Old Style" pitchFamily="18" charset="0"/>
              </a:rPr>
              <a:t>didorong</a:t>
            </a:r>
            <a:r>
              <a:rPr lang="en-US" sz="3200" i="1" dirty="0" smtClean="0">
                <a:solidFill>
                  <a:schemeClr val="bg1"/>
                </a:solidFill>
                <a:latin typeface="Bookman Old Style" pitchFamily="18" charset="0"/>
              </a:rPr>
              <a:t> </a:t>
            </a:r>
            <a:r>
              <a:rPr lang="en-US" sz="3200" i="1" dirty="0" err="1">
                <a:solidFill>
                  <a:schemeClr val="bg1"/>
                </a:solidFill>
                <a:latin typeface="Bookman Old Style" pitchFamily="18" charset="0"/>
              </a:rPr>
              <a:t>oleh</a:t>
            </a:r>
            <a:r>
              <a:rPr lang="en-US" sz="3200" i="1" dirty="0">
                <a:solidFill>
                  <a:schemeClr val="bg1"/>
                </a:solidFill>
                <a:latin typeface="Bookman Old Style" pitchFamily="18" charset="0"/>
              </a:rPr>
              <a:t> Hayat </a:t>
            </a:r>
            <a:r>
              <a:rPr lang="en-US" sz="3200" i="1" dirty="0" err="1">
                <a:solidFill>
                  <a:schemeClr val="bg1"/>
                </a:solidFill>
                <a:latin typeface="Bookman Old Style" pitchFamily="18" charset="0"/>
              </a:rPr>
              <a:t>dan</a:t>
            </a:r>
            <a:r>
              <a:rPr lang="en-US" sz="3200" i="1" dirty="0">
                <a:solidFill>
                  <a:schemeClr val="bg1"/>
                </a:solidFill>
                <a:latin typeface="Bookman Old Style" pitchFamily="18" charset="0"/>
              </a:rPr>
              <a:t> </a:t>
            </a:r>
            <a:r>
              <a:rPr lang="en-US" sz="3200" i="1" dirty="0" err="1">
                <a:solidFill>
                  <a:schemeClr val="bg1"/>
                </a:solidFill>
                <a:latin typeface="Bookman Old Style" pitchFamily="18" charset="0"/>
              </a:rPr>
              <a:t>Maut</a:t>
            </a:r>
            <a:r>
              <a:rPr lang="en-US" sz="3200" i="1" dirty="0">
                <a:solidFill>
                  <a:schemeClr val="bg1"/>
                </a:solidFill>
                <a:latin typeface="Bookman Old Style" pitchFamily="18" charset="0"/>
              </a:rPr>
              <a:t>. </a:t>
            </a:r>
            <a:r>
              <a:rPr lang="en-US" sz="3200" i="1" dirty="0" err="1">
                <a:solidFill>
                  <a:schemeClr val="bg1"/>
                </a:solidFill>
                <a:latin typeface="Bookman Old Style" pitchFamily="18" charset="0"/>
              </a:rPr>
              <a:t>Suka</a:t>
            </a:r>
            <a:r>
              <a:rPr lang="en-US" sz="3200" i="1" dirty="0">
                <a:solidFill>
                  <a:schemeClr val="bg1"/>
                </a:solidFill>
                <a:latin typeface="Bookman Old Style" pitchFamily="18" charset="0"/>
              </a:rPr>
              <a:t> </a:t>
            </a:r>
            <a:r>
              <a:rPr lang="en-US" sz="3200" i="1" dirty="0" err="1">
                <a:solidFill>
                  <a:schemeClr val="bg1"/>
                </a:solidFill>
                <a:latin typeface="Bookman Old Style" pitchFamily="18" charset="0"/>
              </a:rPr>
              <a:t>dan</a:t>
            </a:r>
            <a:r>
              <a:rPr lang="en-US" sz="3200" i="1" dirty="0">
                <a:solidFill>
                  <a:schemeClr val="bg1"/>
                </a:solidFill>
                <a:latin typeface="Bookman Old Style" pitchFamily="18" charset="0"/>
              </a:rPr>
              <a:t> </a:t>
            </a:r>
            <a:r>
              <a:rPr lang="en-US" sz="3200" i="1" dirty="0" err="1">
                <a:solidFill>
                  <a:schemeClr val="bg1"/>
                </a:solidFill>
                <a:latin typeface="Bookman Old Style" pitchFamily="18" charset="0"/>
              </a:rPr>
              <a:t>Duka</a:t>
            </a:r>
            <a:r>
              <a:rPr lang="en-US" sz="3200" i="1" dirty="0">
                <a:solidFill>
                  <a:schemeClr val="bg1"/>
                </a:solidFill>
                <a:latin typeface="Bookman Old Style" pitchFamily="18" charset="0"/>
              </a:rPr>
              <a:t>. Eros </a:t>
            </a:r>
            <a:r>
              <a:rPr lang="en-US" sz="3200" i="1" dirty="0" err="1">
                <a:solidFill>
                  <a:schemeClr val="bg1"/>
                </a:solidFill>
                <a:latin typeface="Bookman Old Style" pitchFamily="18" charset="0"/>
              </a:rPr>
              <a:t>dan</a:t>
            </a:r>
            <a:r>
              <a:rPr lang="en-US" sz="3200" i="1" dirty="0">
                <a:solidFill>
                  <a:schemeClr val="bg1"/>
                </a:solidFill>
                <a:latin typeface="Bookman Old Style" pitchFamily="18" charset="0"/>
              </a:rPr>
              <a:t> </a:t>
            </a:r>
            <a:r>
              <a:rPr lang="en-US" sz="3200" i="1" dirty="0" err="1">
                <a:solidFill>
                  <a:schemeClr val="bg1"/>
                </a:solidFill>
                <a:latin typeface="Bookman Old Style" pitchFamily="18" charset="0"/>
              </a:rPr>
              <a:t>Patos</a:t>
            </a:r>
            <a:r>
              <a:rPr lang="en-US" sz="3200" i="1" dirty="0">
                <a:solidFill>
                  <a:schemeClr val="bg1"/>
                </a:solidFill>
                <a:latin typeface="Bookman Old Style" pitchFamily="18" charset="0"/>
              </a:rPr>
              <a:t>. </a:t>
            </a:r>
            <a:r>
              <a:rPr lang="en-US" sz="3200" i="1" dirty="0" err="1">
                <a:solidFill>
                  <a:schemeClr val="bg1"/>
                </a:solidFill>
                <a:latin typeface="Bookman Old Style" pitchFamily="18" charset="0"/>
              </a:rPr>
              <a:t>Hasil</a:t>
            </a:r>
            <a:r>
              <a:rPr lang="en-US" sz="3200" i="1" dirty="0">
                <a:solidFill>
                  <a:schemeClr val="bg1"/>
                </a:solidFill>
                <a:latin typeface="Bookman Old Style" pitchFamily="18" charset="0"/>
              </a:rPr>
              <a:t> yang </a:t>
            </a:r>
            <a:r>
              <a:rPr lang="en-US" sz="3200" i="1" dirty="0" err="1">
                <a:solidFill>
                  <a:schemeClr val="bg1"/>
                </a:solidFill>
                <a:latin typeface="Bookman Old Style" pitchFamily="18" charset="0"/>
              </a:rPr>
              <a:t>ingin</a:t>
            </a:r>
            <a:r>
              <a:rPr lang="en-US" sz="3200" i="1" dirty="0">
                <a:solidFill>
                  <a:schemeClr val="bg1"/>
                </a:solidFill>
                <a:latin typeface="Bookman Old Style" pitchFamily="18" charset="0"/>
              </a:rPr>
              <a:t> </a:t>
            </a:r>
            <a:r>
              <a:rPr lang="en-US" sz="3200" i="1" dirty="0" err="1">
                <a:solidFill>
                  <a:schemeClr val="bg1"/>
                </a:solidFill>
                <a:latin typeface="Bookman Old Style" pitchFamily="18" charset="0"/>
              </a:rPr>
              <a:t>dicapai</a:t>
            </a:r>
            <a:r>
              <a:rPr lang="en-US" sz="3200" i="1" dirty="0">
                <a:solidFill>
                  <a:schemeClr val="bg1"/>
                </a:solidFill>
                <a:latin typeface="Bookman Old Style" pitchFamily="18" charset="0"/>
              </a:rPr>
              <a:t> </a:t>
            </a:r>
            <a:r>
              <a:rPr lang="en-US" sz="3200" i="1" dirty="0" err="1">
                <a:solidFill>
                  <a:schemeClr val="bg1"/>
                </a:solidFill>
                <a:latin typeface="Bookman Old Style" pitchFamily="18" charset="0"/>
              </a:rPr>
              <a:t>adalah</a:t>
            </a:r>
            <a:r>
              <a:rPr lang="en-US" sz="3200" i="1" dirty="0">
                <a:solidFill>
                  <a:schemeClr val="bg1"/>
                </a:solidFill>
                <a:latin typeface="Bookman Old Style" pitchFamily="18" charset="0"/>
              </a:rPr>
              <a:t> </a:t>
            </a:r>
            <a:r>
              <a:rPr lang="en-US" sz="3200" i="1" dirty="0" err="1">
                <a:solidFill>
                  <a:schemeClr val="bg1"/>
                </a:solidFill>
                <a:latin typeface="Bookman Old Style" pitchFamily="18" charset="0"/>
              </a:rPr>
              <a:t>Abadi</a:t>
            </a:r>
            <a:r>
              <a:rPr lang="en-US" sz="3200" i="1" dirty="0">
                <a:solidFill>
                  <a:schemeClr val="bg1"/>
                </a:solidFill>
                <a:latin typeface="Bookman Old Style" pitchFamily="18" charset="0"/>
              </a:rPr>
              <a:t>, </a:t>
            </a:r>
            <a:r>
              <a:rPr lang="en-US" sz="3200" i="1" dirty="0" err="1">
                <a:solidFill>
                  <a:schemeClr val="bg1"/>
                </a:solidFill>
                <a:latin typeface="Bookman Old Style" pitchFamily="18" charset="0"/>
              </a:rPr>
              <a:t>Bahagia</a:t>
            </a:r>
            <a:r>
              <a:rPr lang="en-US" sz="3200" i="1" dirty="0">
                <a:solidFill>
                  <a:schemeClr val="bg1"/>
                </a:solidFill>
                <a:latin typeface="Bookman Old Style" pitchFamily="18" charset="0"/>
              </a:rPr>
              <a:t> </a:t>
            </a:r>
            <a:r>
              <a:rPr lang="en-US" sz="3200" i="1" dirty="0" err="1">
                <a:solidFill>
                  <a:schemeClr val="bg1"/>
                </a:solidFill>
                <a:latin typeface="Bookman Old Style" pitchFamily="18" charset="0"/>
              </a:rPr>
              <a:t>dan</a:t>
            </a:r>
            <a:r>
              <a:rPr lang="en-US" sz="3200" i="1" dirty="0">
                <a:solidFill>
                  <a:schemeClr val="bg1"/>
                </a:solidFill>
                <a:latin typeface="Bookman Old Style" pitchFamily="18" charset="0"/>
              </a:rPr>
              <a:t> </a:t>
            </a:r>
            <a:r>
              <a:rPr lang="en-US" sz="3200" i="1" dirty="0" err="1">
                <a:solidFill>
                  <a:schemeClr val="bg1"/>
                </a:solidFill>
                <a:latin typeface="Bookman Old Style" pitchFamily="18" charset="0"/>
              </a:rPr>
              <a:t>Kosmos</a:t>
            </a:r>
            <a:r>
              <a:rPr lang="en-US" sz="3200" i="1" dirty="0">
                <a:solidFill>
                  <a:schemeClr val="bg1"/>
                </a:solidFill>
                <a:latin typeface="Bookman Old Style" pitchFamily="18" charset="0"/>
              </a:rPr>
              <a:t>. </a:t>
            </a:r>
            <a:r>
              <a:rPr lang="en-US" sz="3200" i="1" dirty="0" err="1">
                <a:solidFill>
                  <a:schemeClr val="bg1"/>
                </a:solidFill>
                <a:latin typeface="Bookman Old Style" pitchFamily="18" charset="0"/>
              </a:rPr>
              <a:t>Inilah</a:t>
            </a:r>
            <a:r>
              <a:rPr lang="en-US" sz="3200" i="1" dirty="0">
                <a:solidFill>
                  <a:schemeClr val="bg1"/>
                </a:solidFill>
                <a:latin typeface="Bookman Old Style" pitchFamily="18" charset="0"/>
              </a:rPr>
              <a:t> </a:t>
            </a:r>
            <a:r>
              <a:rPr lang="en-US" sz="3200" i="1" dirty="0" err="1">
                <a:solidFill>
                  <a:schemeClr val="bg1"/>
                </a:solidFill>
                <a:latin typeface="Bookman Old Style" pitchFamily="18" charset="0"/>
              </a:rPr>
              <a:t>tatanan</a:t>
            </a:r>
            <a:r>
              <a:rPr lang="en-US" sz="3200" i="1" dirty="0">
                <a:solidFill>
                  <a:schemeClr val="bg1"/>
                </a:solidFill>
                <a:latin typeface="Bookman Old Style" pitchFamily="18" charset="0"/>
              </a:rPr>
              <a:t> </a:t>
            </a:r>
            <a:r>
              <a:rPr lang="en-US" sz="3200" i="1" dirty="0" err="1">
                <a:solidFill>
                  <a:schemeClr val="bg1"/>
                </a:solidFill>
                <a:latin typeface="Bookman Old Style" pitchFamily="18" charset="0"/>
              </a:rPr>
              <a:t>hidup</a:t>
            </a:r>
            <a:r>
              <a:rPr lang="en-US" sz="3200" i="1" dirty="0">
                <a:solidFill>
                  <a:schemeClr val="bg1"/>
                </a:solidFill>
                <a:latin typeface="Bookman Old Style" pitchFamily="18" charset="0"/>
              </a:rPr>
              <a:t> </a:t>
            </a:r>
            <a:r>
              <a:rPr lang="en-US" sz="3200" i="1" dirty="0" err="1">
                <a:solidFill>
                  <a:schemeClr val="bg1"/>
                </a:solidFill>
                <a:latin typeface="Bookman Old Style" pitchFamily="18" charset="0"/>
              </a:rPr>
              <a:t>baru</a:t>
            </a:r>
            <a:r>
              <a:rPr lang="en-US" sz="3200" i="1" dirty="0">
                <a:solidFill>
                  <a:schemeClr val="bg1"/>
                </a:solidFill>
                <a:latin typeface="Bookman Old Style" pitchFamily="18" charset="0"/>
              </a:rPr>
              <a:t>. </a:t>
            </a:r>
            <a:r>
              <a:rPr lang="en-US" sz="3200" i="1" dirty="0" err="1">
                <a:solidFill>
                  <a:schemeClr val="bg1"/>
                </a:solidFill>
                <a:latin typeface="Bookman Old Style" pitchFamily="18" charset="0"/>
              </a:rPr>
              <a:t>Normalitas</a:t>
            </a:r>
            <a:r>
              <a:rPr lang="en-US" sz="3200" i="1" dirty="0">
                <a:solidFill>
                  <a:schemeClr val="bg1"/>
                </a:solidFill>
                <a:latin typeface="Bookman Old Style" pitchFamily="18" charset="0"/>
              </a:rPr>
              <a:t> </a:t>
            </a:r>
            <a:r>
              <a:rPr lang="en-US" sz="3200" i="1" err="1">
                <a:solidFill>
                  <a:schemeClr val="bg1"/>
                </a:solidFill>
                <a:latin typeface="Bookman Old Style" pitchFamily="18" charset="0"/>
              </a:rPr>
              <a:t>baru</a:t>
            </a:r>
            <a:r>
              <a:rPr lang="en-US" sz="3200" i="1" smtClean="0">
                <a:solidFill>
                  <a:schemeClr val="bg1"/>
                </a:solidFill>
                <a:latin typeface="Bookman Old Style" pitchFamily="18" charset="0"/>
              </a:rPr>
              <a:t>.</a:t>
            </a:r>
            <a:endParaRPr lang="en-US" sz="3200" i="1" dirty="0">
              <a:solidFill>
                <a:schemeClr val="bg1"/>
              </a:solidFill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6008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4876800" y="381000"/>
            <a:ext cx="3809999" cy="3810000"/>
          </a:xfrm>
          <a:prstGeom prst="rect">
            <a:avLst/>
          </a:prstGeom>
        </p:spPr>
        <p:txBody>
          <a:bodyPr/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>
              <a:buNone/>
            </a:pPr>
            <a:r>
              <a:rPr lang="en-US" sz="2000" b="1" dirty="0" err="1" smtClean="0">
                <a:latin typeface="Bookman Old Style" pitchFamily="18" charset="0"/>
              </a:rPr>
              <a:t>Pencarian</a:t>
            </a:r>
            <a:r>
              <a:rPr lang="en-US" sz="2000" b="1" dirty="0" smtClean="0">
                <a:latin typeface="Bookman Old Style" pitchFamily="18" charset="0"/>
              </a:rPr>
              <a:t> </a:t>
            </a:r>
            <a:r>
              <a:rPr lang="en-US" sz="2000" b="1" dirty="0" err="1">
                <a:latin typeface="Bookman Old Style" pitchFamily="18" charset="0"/>
              </a:rPr>
              <a:t>dan</a:t>
            </a:r>
            <a:r>
              <a:rPr lang="en-US" sz="2000" b="1" dirty="0">
                <a:latin typeface="Bookman Old Style" pitchFamily="18" charset="0"/>
              </a:rPr>
              <a:t> </a:t>
            </a:r>
            <a:r>
              <a:rPr lang="en-US" sz="2000" b="1" dirty="0" err="1">
                <a:latin typeface="Bookman Old Style" pitchFamily="18" charset="0"/>
              </a:rPr>
              <a:t>pemujaan</a:t>
            </a:r>
            <a:r>
              <a:rPr lang="en-US" sz="2000" b="1" dirty="0">
                <a:latin typeface="Bookman Old Style" pitchFamily="18" charset="0"/>
              </a:rPr>
              <a:t> </a:t>
            </a:r>
            <a:r>
              <a:rPr lang="en-US" sz="2000" b="1" dirty="0" err="1">
                <a:latin typeface="Bookman Old Style" pitchFamily="18" charset="0"/>
              </a:rPr>
              <a:t>Pohon</a:t>
            </a:r>
            <a:r>
              <a:rPr lang="en-US" sz="2000" b="1" dirty="0">
                <a:latin typeface="Bookman Old Style" pitchFamily="18" charset="0"/>
              </a:rPr>
              <a:t> Hayat, </a:t>
            </a:r>
            <a:r>
              <a:rPr lang="en-US" sz="2000" b="1" dirty="0" err="1">
                <a:latin typeface="Bookman Old Style" pitchFamily="18" charset="0"/>
              </a:rPr>
              <a:t>mengakar</a:t>
            </a:r>
            <a:r>
              <a:rPr lang="en-US" sz="2000" b="1" dirty="0">
                <a:latin typeface="Bookman Old Style" pitchFamily="18" charset="0"/>
              </a:rPr>
              <a:t> </a:t>
            </a:r>
            <a:r>
              <a:rPr lang="en-US" sz="2000" b="1" dirty="0" err="1">
                <a:latin typeface="Bookman Old Style" pitchFamily="18" charset="0"/>
              </a:rPr>
              <a:t>kuat</a:t>
            </a:r>
            <a:r>
              <a:rPr lang="en-US" sz="2000" b="1" dirty="0">
                <a:latin typeface="Bookman Old Style" pitchFamily="18" charset="0"/>
              </a:rPr>
              <a:t> </a:t>
            </a:r>
            <a:r>
              <a:rPr lang="en-US" sz="2000" b="1" dirty="0" err="1">
                <a:latin typeface="Bookman Old Style" pitchFamily="18" charset="0"/>
              </a:rPr>
              <a:t>pada</a:t>
            </a:r>
            <a:r>
              <a:rPr lang="en-US" sz="2000" b="1" dirty="0">
                <a:latin typeface="Bookman Old Style" pitchFamily="18" charset="0"/>
              </a:rPr>
              <a:t> </a:t>
            </a:r>
            <a:r>
              <a:rPr lang="en-US" sz="2000" b="1" dirty="0" err="1">
                <a:latin typeface="Bookman Old Style" pitchFamily="18" charset="0"/>
              </a:rPr>
              <a:t>spritualitas</a:t>
            </a:r>
            <a:r>
              <a:rPr lang="en-US" sz="2000" b="1" dirty="0">
                <a:latin typeface="Bookman Old Style" pitchFamily="18" charset="0"/>
              </a:rPr>
              <a:t> Nusantara. </a:t>
            </a:r>
            <a:r>
              <a:rPr lang="en-US" sz="2000" b="1" dirty="0" err="1">
                <a:latin typeface="Bookman Old Style" pitchFamily="18" charset="0"/>
              </a:rPr>
              <a:t>Kalpawreksa</a:t>
            </a:r>
            <a:r>
              <a:rPr lang="en-US" sz="2000" b="1" dirty="0">
                <a:latin typeface="Bookman Old Style" pitchFamily="18" charset="0"/>
              </a:rPr>
              <a:t> (</a:t>
            </a:r>
            <a:r>
              <a:rPr lang="en-US" sz="2000" b="1" dirty="0" err="1">
                <a:latin typeface="Bookman Old Style" pitchFamily="18" charset="0"/>
              </a:rPr>
              <a:t>Kutai</a:t>
            </a:r>
            <a:r>
              <a:rPr lang="en-US" sz="2000" b="1" dirty="0">
                <a:latin typeface="Bookman Old Style" pitchFamily="18" charset="0"/>
              </a:rPr>
              <a:t>), </a:t>
            </a:r>
            <a:r>
              <a:rPr lang="en-US" sz="2000" b="1" dirty="0" err="1">
                <a:latin typeface="Bookman Old Style" pitchFamily="18" charset="0"/>
              </a:rPr>
              <a:t>Ksetra</a:t>
            </a:r>
            <a:r>
              <a:rPr lang="en-US" sz="2000" b="1" dirty="0">
                <a:latin typeface="Bookman Old Style" pitchFamily="18" charset="0"/>
              </a:rPr>
              <a:t> (</a:t>
            </a:r>
            <a:r>
              <a:rPr lang="en-US" sz="2000" b="1" dirty="0" err="1">
                <a:latin typeface="Bookman Old Style" pitchFamily="18" charset="0"/>
              </a:rPr>
              <a:t>Sriwijaya</a:t>
            </a:r>
            <a:r>
              <a:rPr lang="en-US" sz="2000" b="1" dirty="0">
                <a:latin typeface="Bookman Old Style" pitchFamily="18" charset="0"/>
              </a:rPr>
              <a:t>), </a:t>
            </a:r>
            <a:r>
              <a:rPr lang="en-US" sz="2000" b="1" dirty="0" err="1">
                <a:latin typeface="Bookman Old Style" pitchFamily="18" charset="0"/>
              </a:rPr>
              <a:t>Kalpataru</a:t>
            </a:r>
            <a:r>
              <a:rPr lang="en-US" sz="2000" b="1" dirty="0">
                <a:latin typeface="Bookman Old Style" pitchFamily="18" charset="0"/>
              </a:rPr>
              <a:t>(</a:t>
            </a:r>
            <a:r>
              <a:rPr lang="en-US" sz="2000" b="1" dirty="0" err="1">
                <a:latin typeface="Bookman Old Style" pitchFamily="18" charset="0"/>
              </a:rPr>
              <a:t>Jawa</a:t>
            </a:r>
            <a:r>
              <a:rPr lang="en-US" sz="2000" b="1" dirty="0">
                <a:latin typeface="Bookman Old Style" pitchFamily="18" charset="0"/>
              </a:rPr>
              <a:t> Kuna), </a:t>
            </a:r>
            <a:r>
              <a:rPr lang="en-US" sz="2000" b="1" dirty="0" err="1">
                <a:latin typeface="Bookman Old Style" pitchFamily="18" charset="0"/>
              </a:rPr>
              <a:t>Lontar</a:t>
            </a:r>
            <a:r>
              <a:rPr lang="en-US" sz="2000" b="1" dirty="0">
                <a:latin typeface="Bookman Old Style" pitchFamily="18" charset="0"/>
              </a:rPr>
              <a:t> (</a:t>
            </a:r>
            <a:r>
              <a:rPr lang="en-US" sz="2000" b="1" dirty="0" err="1">
                <a:latin typeface="Bookman Old Style" pitchFamily="18" charset="0"/>
              </a:rPr>
              <a:t>NusaTenggara</a:t>
            </a:r>
            <a:r>
              <a:rPr lang="en-US" sz="2000" b="1" dirty="0">
                <a:latin typeface="Bookman Old Style" pitchFamily="18" charset="0"/>
              </a:rPr>
              <a:t>), </a:t>
            </a:r>
            <a:r>
              <a:rPr lang="en-US" sz="2000" b="1" dirty="0" err="1">
                <a:latin typeface="Bookman Old Style" pitchFamily="18" charset="0"/>
              </a:rPr>
              <a:t>Sagu</a:t>
            </a:r>
            <a:r>
              <a:rPr lang="en-US" sz="2000" b="1" dirty="0">
                <a:latin typeface="Bookman Old Style" pitchFamily="18" charset="0"/>
              </a:rPr>
              <a:t>, </a:t>
            </a:r>
            <a:r>
              <a:rPr lang="en-US" sz="2000" b="1" dirty="0" err="1">
                <a:latin typeface="Bookman Old Style" pitchFamily="18" charset="0"/>
              </a:rPr>
              <a:t>Bambu</a:t>
            </a:r>
            <a:r>
              <a:rPr lang="en-US" sz="2000" b="1" dirty="0">
                <a:latin typeface="Bookman Old Style" pitchFamily="18" charset="0"/>
              </a:rPr>
              <a:t> </a:t>
            </a:r>
            <a:r>
              <a:rPr lang="en-US" sz="2000" b="1" dirty="0" err="1">
                <a:latin typeface="Bookman Old Style" pitchFamily="18" charset="0"/>
              </a:rPr>
              <a:t>dan</a:t>
            </a:r>
            <a:r>
              <a:rPr lang="en-US" sz="2000" b="1" dirty="0">
                <a:latin typeface="Bookman Old Style" pitchFamily="18" charset="0"/>
              </a:rPr>
              <a:t> </a:t>
            </a:r>
            <a:r>
              <a:rPr lang="en-US" sz="2000" b="1" dirty="0" err="1">
                <a:latin typeface="Bookman Old Style" pitchFamily="18" charset="0"/>
              </a:rPr>
              <a:t>Beringin</a:t>
            </a:r>
            <a:r>
              <a:rPr lang="en-US" sz="2000" b="1" dirty="0">
                <a:latin typeface="Bookman Old Style" pitchFamily="18" charset="0"/>
              </a:rPr>
              <a:t> yang </a:t>
            </a:r>
            <a:r>
              <a:rPr lang="en-US" sz="2000" b="1" dirty="0" err="1">
                <a:latin typeface="Bookman Old Style" pitchFamily="18" charset="0"/>
              </a:rPr>
              <a:t>menjadi</a:t>
            </a:r>
            <a:r>
              <a:rPr lang="en-US" sz="2000" b="1" dirty="0">
                <a:latin typeface="Bookman Old Style" pitchFamily="18" charset="0"/>
              </a:rPr>
              <a:t> </a:t>
            </a:r>
            <a:r>
              <a:rPr lang="en-US" sz="2000" b="1" dirty="0" err="1">
                <a:latin typeface="Bookman Old Style" pitchFamily="18" charset="0"/>
              </a:rPr>
              <a:t>simbol</a:t>
            </a:r>
            <a:r>
              <a:rPr lang="en-US" sz="2000" b="1" dirty="0">
                <a:latin typeface="Bookman Old Style" pitchFamily="18" charset="0"/>
              </a:rPr>
              <a:t> </a:t>
            </a:r>
            <a:r>
              <a:rPr lang="en-US" sz="2000" b="1" dirty="0" err="1">
                <a:latin typeface="Bookman Old Style" pitchFamily="18" charset="0"/>
              </a:rPr>
              <a:t>nasional</a:t>
            </a:r>
            <a:r>
              <a:rPr lang="en-US" sz="2000" b="1" dirty="0">
                <a:latin typeface="Bookman Old Style" pitchFamily="18" charset="0"/>
              </a:rPr>
              <a:t>. </a:t>
            </a:r>
            <a:r>
              <a:rPr lang="en-US" sz="2000" b="1" dirty="0" err="1">
                <a:latin typeface="Bookman Old Style" pitchFamily="18" charset="0"/>
              </a:rPr>
              <a:t>Pohon</a:t>
            </a:r>
            <a:r>
              <a:rPr lang="en-US" sz="2000" b="1" dirty="0">
                <a:latin typeface="Bookman Old Style" pitchFamily="18" charset="0"/>
              </a:rPr>
              <a:t> Hayat </a:t>
            </a:r>
            <a:r>
              <a:rPr lang="en-US" sz="2000" b="1" dirty="0" err="1">
                <a:latin typeface="Bookman Old Style" pitchFamily="18" charset="0"/>
              </a:rPr>
              <a:t>adalah</a:t>
            </a:r>
            <a:r>
              <a:rPr lang="en-US" sz="2000" b="1" dirty="0">
                <a:latin typeface="Bookman Old Style" pitchFamily="18" charset="0"/>
              </a:rPr>
              <a:t> </a:t>
            </a:r>
            <a:r>
              <a:rPr lang="en-US" sz="2000" b="1" dirty="0" err="1">
                <a:latin typeface="Bookman Old Style" pitchFamily="18" charset="0"/>
              </a:rPr>
              <a:t>mediasi</a:t>
            </a:r>
            <a:r>
              <a:rPr lang="en-US" sz="2000" b="1" dirty="0">
                <a:latin typeface="Bookman Old Style" pitchFamily="18" charset="0"/>
              </a:rPr>
              <a:t> </a:t>
            </a:r>
            <a:r>
              <a:rPr lang="en-US" sz="2000" b="1" dirty="0" err="1">
                <a:latin typeface="Bookman Old Style" pitchFamily="18" charset="0"/>
              </a:rPr>
              <a:t>dunia</a:t>
            </a:r>
            <a:r>
              <a:rPr lang="en-US" sz="2000" b="1" dirty="0">
                <a:latin typeface="Bookman Old Style" pitchFamily="18" charset="0"/>
              </a:rPr>
              <a:t> </a:t>
            </a:r>
            <a:r>
              <a:rPr lang="en-US" sz="2000" b="1" dirty="0" err="1">
                <a:latin typeface="Bookman Old Style" pitchFamily="18" charset="0"/>
              </a:rPr>
              <a:t>atas</a:t>
            </a:r>
            <a:r>
              <a:rPr lang="en-US" sz="2000" b="1" dirty="0">
                <a:latin typeface="Bookman Old Style" pitchFamily="18" charset="0"/>
              </a:rPr>
              <a:t> </a:t>
            </a:r>
            <a:r>
              <a:rPr lang="en-US" sz="2000" b="1" dirty="0" err="1">
                <a:latin typeface="Bookman Old Style" pitchFamily="18" charset="0"/>
              </a:rPr>
              <a:t>dan</a:t>
            </a:r>
            <a:r>
              <a:rPr lang="en-US" sz="2000" b="1" dirty="0">
                <a:latin typeface="Bookman Old Style" pitchFamily="18" charset="0"/>
              </a:rPr>
              <a:t> </a:t>
            </a:r>
            <a:r>
              <a:rPr lang="en-US" sz="2000" b="1" dirty="0" err="1">
                <a:latin typeface="Bookman Old Style" pitchFamily="18" charset="0"/>
              </a:rPr>
              <a:t>dunia</a:t>
            </a:r>
            <a:r>
              <a:rPr lang="en-US" sz="2000" b="1" dirty="0">
                <a:latin typeface="Bookman Old Style" pitchFamily="18" charset="0"/>
              </a:rPr>
              <a:t> </a:t>
            </a:r>
            <a:r>
              <a:rPr lang="en-US" sz="2000" b="1" dirty="0" err="1">
                <a:latin typeface="Bookman Old Style" pitchFamily="18" charset="0"/>
              </a:rPr>
              <a:t>bawah</a:t>
            </a:r>
            <a:r>
              <a:rPr lang="en-US" sz="2000" b="1" dirty="0">
                <a:latin typeface="Bookman Old Style" pitchFamily="18" charset="0"/>
              </a:rPr>
              <a:t>, </a:t>
            </a:r>
            <a:r>
              <a:rPr lang="en-US" sz="2000" b="1" dirty="0" err="1">
                <a:latin typeface="Bookman Old Style" pitchFamily="18" charset="0"/>
              </a:rPr>
              <a:t>antara</a:t>
            </a:r>
            <a:r>
              <a:rPr lang="en-US" sz="2000" b="1" dirty="0">
                <a:latin typeface="Bookman Old Style" pitchFamily="18" charset="0"/>
              </a:rPr>
              <a:t> </a:t>
            </a:r>
            <a:r>
              <a:rPr lang="en-US" sz="2000" b="1" dirty="0" err="1">
                <a:latin typeface="Bookman Old Style" pitchFamily="18" charset="0"/>
              </a:rPr>
              <a:t>manusia</a:t>
            </a:r>
            <a:r>
              <a:rPr lang="en-US" sz="2000" b="1" dirty="0">
                <a:latin typeface="Bookman Old Style" pitchFamily="18" charset="0"/>
              </a:rPr>
              <a:t> </a:t>
            </a:r>
            <a:r>
              <a:rPr lang="en-US" sz="2000" b="1" dirty="0" err="1">
                <a:latin typeface="Bookman Old Style" pitchFamily="18" charset="0"/>
              </a:rPr>
              <a:t>dan</a:t>
            </a:r>
            <a:r>
              <a:rPr lang="en-US" sz="2000" b="1" dirty="0">
                <a:latin typeface="Bookman Old Style" pitchFamily="18" charset="0"/>
              </a:rPr>
              <a:t> </a:t>
            </a:r>
            <a:r>
              <a:rPr lang="en-US" sz="2000" b="1" dirty="0" err="1">
                <a:latin typeface="Bookman Old Style" pitchFamily="18" charset="0"/>
              </a:rPr>
              <a:t>bumi</a:t>
            </a:r>
            <a:r>
              <a:rPr lang="en-US" sz="2000" b="1" dirty="0">
                <a:latin typeface="Bookman Old Style" pitchFamily="18" charset="0"/>
              </a:rPr>
              <a:t>, </a:t>
            </a:r>
            <a:r>
              <a:rPr lang="en-US" sz="2000" b="1" dirty="0" err="1">
                <a:latin typeface="Bookman Old Style" pitchFamily="18" charset="0"/>
              </a:rPr>
              <a:t>tempat</a:t>
            </a:r>
            <a:r>
              <a:rPr lang="en-US" sz="2000" b="1" dirty="0">
                <a:latin typeface="Bookman Old Style" pitchFamily="18" charset="0"/>
              </a:rPr>
              <a:t> </a:t>
            </a:r>
            <a:r>
              <a:rPr lang="en-US" sz="2000" b="1" dirty="0" err="1">
                <a:latin typeface="Bookman Old Style" pitchFamily="18" charset="0"/>
              </a:rPr>
              <a:t>benih</a:t>
            </a:r>
            <a:r>
              <a:rPr lang="en-US" sz="2000" b="1" dirty="0">
                <a:latin typeface="Bookman Old Style" pitchFamily="18" charset="0"/>
              </a:rPr>
              <a:t> </a:t>
            </a:r>
            <a:r>
              <a:rPr lang="en-US" sz="2000" b="1" dirty="0" err="1">
                <a:latin typeface="Bookman Old Style" pitchFamily="18" charset="0"/>
              </a:rPr>
              <a:t>keabadian</a:t>
            </a:r>
            <a:r>
              <a:rPr lang="en-US" sz="2000" b="1" dirty="0">
                <a:latin typeface="Bookman Old Style" pitchFamily="18" charset="0"/>
              </a:rPr>
              <a:t> di </a:t>
            </a:r>
            <a:r>
              <a:rPr lang="en-US" sz="2000" b="1" dirty="0" err="1">
                <a:latin typeface="Bookman Old Style" pitchFamily="18" charset="0"/>
              </a:rPr>
              <a:t>tanam</a:t>
            </a:r>
            <a:r>
              <a:rPr lang="en-US" sz="2000" b="1" dirty="0">
                <a:latin typeface="Bookman Old Style" pitchFamily="18" charset="0"/>
              </a:rPr>
              <a:t>. Dari </a:t>
            </a:r>
            <a:r>
              <a:rPr lang="en-US" sz="2000" b="1" dirty="0" err="1">
                <a:latin typeface="Bookman Old Style" pitchFamily="18" charset="0"/>
              </a:rPr>
              <a:t>pohon</a:t>
            </a:r>
            <a:r>
              <a:rPr lang="en-US" sz="2000" b="1" dirty="0">
                <a:latin typeface="Bookman Old Style" pitchFamily="18" charset="0"/>
              </a:rPr>
              <a:t> </a:t>
            </a:r>
            <a:r>
              <a:rPr lang="en-US" sz="2000" b="1" dirty="0" err="1">
                <a:latin typeface="Bookman Old Style" pitchFamily="18" charset="0"/>
              </a:rPr>
              <a:t>hayat</a:t>
            </a:r>
            <a:r>
              <a:rPr lang="en-US" sz="2000" b="1" dirty="0">
                <a:latin typeface="Bookman Old Style" pitchFamily="18" charset="0"/>
              </a:rPr>
              <a:t> </a:t>
            </a:r>
            <a:r>
              <a:rPr lang="en-US" sz="2000" b="1" dirty="0" err="1">
                <a:latin typeface="Bookman Old Style" pitchFamily="18" charset="0"/>
              </a:rPr>
              <a:t>ini</a:t>
            </a:r>
            <a:r>
              <a:rPr lang="en-US" sz="2000" b="1" dirty="0">
                <a:latin typeface="Bookman Old Style" pitchFamily="18" charset="0"/>
              </a:rPr>
              <a:t>, </a:t>
            </a:r>
            <a:r>
              <a:rPr lang="en-US" sz="2000" b="1" dirty="0" err="1">
                <a:latin typeface="Bookman Old Style" pitchFamily="18" charset="0"/>
              </a:rPr>
              <a:t>istilah</a:t>
            </a:r>
            <a:r>
              <a:rPr lang="en-US" sz="2000" b="1" dirty="0">
                <a:latin typeface="Bookman Old Style" pitchFamily="18" charset="0"/>
              </a:rPr>
              <a:t> </a:t>
            </a:r>
            <a:r>
              <a:rPr lang="en-US" sz="2000" b="1" dirty="0" err="1">
                <a:latin typeface="Bookman Old Style" pitchFamily="18" charset="0"/>
              </a:rPr>
              <a:t>penghayat</a:t>
            </a:r>
            <a:r>
              <a:rPr lang="en-US" sz="2000" b="1" dirty="0">
                <a:latin typeface="Bookman Old Style" pitchFamily="18" charset="0"/>
              </a:rPr>
              <a:t> </a:t>
            </a:r>
            <a:r>
              <a:rPr lang="en-US" sz="2000" b="1" dirty="0" err="1">
                <a:latin typeface="Bookman Old Style" pitchFamily="18" charset="0"/>
              </a:rPr>
              <a:t>dan</a:t>
            </a:r>
            <a:r>
              <a:rPr lang="en-US" sz="2000" b="1" dirty="0">
                <a:latin typeface="Bookman Old Style" pitchFamily="18" charset="0"/>
              </a:rPr>
              <a:t> </a:t>
            </a:r>
            <a:r>
              <a:rPr lang="en-US" sz="2000" b="1" dirty="0" err="1">
                <a:latin typeface="Bookman Old Style" pitchFamily="18" charset="0"/>
              </a:rPr>
              <a:t>memanjatkan</a:t>
            </a:r>
            <a:r>
              <a:rPr lang="en-US" sz="2000" b="1" dirty="0">
                <a:latin typeface="Bookman Old Style" pitchFamily="18" charset="0"/>
              </a:rPr>
              <a:t> </a:t>
            </a:r>
            <a:r>
              <a:rPr lang="en-US" sz="2000" b="1" dirty="0" err="1">
                <a:latin typeface="Bookman Old Style" pitchFamily="18" charset="0"/>
              </a:rPr>
              <a:t>doa</a:t>
            </a:r>
            <a:r>
              <a:rPr lang="en-US" sz="2000" b="1" dirty="0">
                <a:latin typeface="Bookman Old Style" pitchFamily="18" charset="0"/>
              </a:rPr>
              <a:t> </a:t>
            </a:r>
            <a:r>
              <a:rPr lang="en-US" sz="2000" b="1" dirty="0" err="1">
                <a:latin typeface="Bookman Old Style" pitchFamily="18" charset="0"/>
              </a:rPr>
              <a:t>digunakan</a:t>
            </a:r>
            <a:r>
              <a:rPr lang="en-US" sz="2000" b="1" dirty="0">
                <a:latin typeface="Bookman Old Style" pitchFamily="18" charset="0"/>
              </a:rPr>
              <a:t> </a:t>
            </a:r>
            <a:r>
              <a:rPr lang="en-US" sz="2000" b="1" dirty="0" err="1">
                <a:latin typeface="Bookman Old Style" pitchFamily="18" charset="0"/>
              </a:rPr>
              <a:t>dalam</a:t>
            </a:r>
            <a:r>
              <a:rPr lang="en-US" sz="2000" b="1" dirty="0">
                <a:latin typeface="Bookman Old Style" pitchFamily="18" charset="0"/>
              </a:rPr>
              <a:t> </a:t>
            </a:r>
            <a:r>
              <a:rPr lang="en-US" sz="2000" b="1" dirty="0" err="1">
                <a:latin typeface="Bookman Old Style" pitchFamily="18" charset="0"/>
              </a:rPr>
              <a:t>bahasa</a:t>
            </a:r>
            <a:r>
              <a:rPr lang="en-US" sz="2000" b="1" dirty="0">
                <a:latin typeface="Bookman Old Style" pitchFamily="18" charset="0"/>
              </a:rPr>
              <a:t> </a:t>
            </a:r>
            <a:r>
              <a:rPr lang="en-US" sz="2000" b="1" dirty="0" err="1">
                <a:latin typeface="Bookman Old Style" pitchFamily="18" charset="0"/>
              </a:rPr>
              <a:t>spritual</a:t>
            </a:r>
            <a:r>
              <a:rPr lang="en-US" sz="2000" b="1" dirty="0">
                <a:latin typeface="Bookman Old Style" pitchFamily="18" charset="0"/>
              </a:rPr>
              <a:t>.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54025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5537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08" y="27708"/>
            <a:ext cx="9107055" cy="6830291"/>
          </a:xfrm>
          <a:prstGeom prst="rect">
            <a:avLst/>
          </a:prstGeom>
        </p:spPr>
      </p:pic>
      <p:sp>
        <p:nvSpPr>
          <p:cNvPr id="4" name="Content Placeholder 2"/>
          <p:cNvSpPr txBox="1">
            <a:spLocks/>
          </p:cNvSpPr>
          <p:nvPr/>
        </p:nvSpPr>
        <p:spPr>
          <a:xfrm>
            <a:off x="494144" y="457200"/>
            <a:ext cx="8174182" cy="3124200"/>
          </a:xfrm>
          <a:prstGeom prst="rect">
            <a:avLst/>
          </a:prstGeom>
          <a:solidFill>
            <a:schemeClr val="tx1">
              <a:alpha val="45000"/>
            </a:schemeClr>
          </a:solidFill>
        </p:spPr>
        <p:txBody>
          <a:bodyPr/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 algn="ctr">
              <a:buNone/>
            </a:pPr>
            <a:r>
              <a:rPr lang="en-US" sz="2400" b="1" dirty="0" err="1" smtClean="0">
                <a:solidFill>
                  <a:schemeClr val="bg1"/>
                </a:solidFill>
                <a:latin typeface="Bookman Old Style" pitchFamily="18" charset="0"/>
              </a:rPr>
              <a:t>Gotong</a:t>
            </a:r>
            <a:r>
              <a:rPr lang="en-US" sz="2400" b="1" dirty="0" smtClean="0">
                <a:solidFill>
                  <a:schemeClr val="bg1"/>
                </a:solidFill>
                <a:latin typeface="Bookman Old Style" pitchFamily="18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Bookman Old Style" pitchFamily="18" charset="0"/>
              </a:rPr>
              <a:t>Royong</a:t>
            </a:r>
            <a:r>
              <a:rPr lang="en-US" sz="2400" b="1" dirty="0">
                <a:solidFill>
                  <a:schemeClr val="bg1"/>
                </a:solidFill>
                <a:latin typeface="Bookman Old Style" pitchFamily="18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Bookman Old Style" pitchFamily="18" charset="0"/>
              </a:rPr>
              <a:t>adalah</a:t>
            </a:r>
            <a:r>
              <a:rPr lang="en-US" sz="2400" b="1" dirty="0">
                <a:solidFill>
                  <a:schemeClr val="bg1"/>
                </a:solidFill>
                <a:latin typeface="Bookman Old Style" pitchFamily="18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Bookman Old Style" pitchFamily="18" charset="0"/>
              </a:rPr>
              <a:t>mewujudkan</a:t>
            </a:r>
            <a:r>
              <a:rPr lang="en-US" sz="2400" b="1" dirty="0">
                <a:solidFill>
                  <a:schemeClr val="bg1"/>
                </a:solidFill>
                <a:latin typeface="Bookman Old Style" pitchFamily="18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Bookman Old Style" pitchFamily="18" charset="0"/>
              </a:rPr>
              <a:t>diri</a:t>
            </a:r>
            <a:r>
              <a:rPr lang="en-US" sz="2400" b="1" dirty="0">
                <a:solidFill>
                  <a:schemeClr val="bg1"/>
                </a:solidFill>
                <a:latin typeface="Bookman Old Style" pitchFamily="18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Bookman Old Style" pitchFamily="18" charset="0"/>
              </a:rPr>
              <a:t>secara</a:t>
            </a:r>
            <a:r>
              <a:rPr lang="en-US" sz="2400" b="1" dirty="0">
                <a:solidFill>
                  <a:schemeClr val="bg1"/>
                </a:solidFill>
                <a:latin typeface="Bookman Old Style" pitchFamily="18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Bookman Old Style" pitchFamily="18" charset="0"/>
              </a:rPr>
              <a:t>bersama</a:t>
            </a:r>
            <a:r>
              <a:rPr lang="en-US" sz="2400" b="1" dirty="0">
                <a:solidFill>
                  <a:schemeClr val="bg1"/>
                </a:solidFill>
                <a:latin typeface="Bookman Old Style" pitchFamily="18" charset="0"/>
              </a:rPr>
              <a:t> yang </a:t>
            </a:r>
            <a:r>
              <a:rPr lang="en-US" sz="2400" b="1" dirty="0" err="1">
                <a:solidFill>
                  <a:schemeClr val="bg1"/>
                </a:solidFill>
                <a:latin typeface="Bookman Old Style" pitchFamily="18" charset="0"/>
              </a:rPr>
              <a:t>disinari</a:t>
            </a:r>
            <a:r>
              <a:rPr lang="en-US" sz="2400" b="1" dirty="0">
                <a:solidFill>
                  <a:schemeClr val="bg1"/>
                </a:solidFill>
                <a:latin typeface="Bookman Old Style" pitchFamily="18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Bookman Old Style" pitchFamily="18" charset="0"/>
              </a:rPr>
              <a:t>Pohon</a:t>
            </a:r>
            <a:r>
              <a:rPr lang="en-US" sz="2400" b="1" dirty="0">
                <a:solidFill>
                  <a:schemeClr val="bg1"/>
                </a:solidFill>
                <a:latin typeface="Bookman Old Style" pitchFamily="18" charset="0"/>
              </a:rPr>
              <a:t> Hayat. </a:t>
            </a:r>
            <a:r>
              <a:rPr lang="en-US" sz="2400" b="1" dirty="0" err="1">
                <a:solidFill>
                  <a:schemeClr val="bg1"/>
                </a:solidFill>
                <a:latin typeface="Bookman Old Style" pitchFamily="18" charset="0"/>
              </a:rPr>
              <a:t>Sikap</a:t>
            </a:r>
            <a:r>
              <a:rPr lang="en-US" sz="2400" b="1" dirty="0">
                <a:solidFill>
                  <a:schemeClr val="bg1"/>
                </a:solidFill>
                <a:latin typeface="Bookman Old Style" pitchFamily="18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Bookman Old Style" pitchFamily="18" charset="0"/>
              </a:rPr>
              <a:t>bersama</a:t>
            </a:r>
            <a:r>
              <a:rPr lang="en-US" sz="2400" b="1" dirty="0">
                <a:solidFill>
                  <a:schemeClr val="bg1"/>
                </a:solidFill>
                <a:latin typeface="Bookman Old Style" pitchFamily="18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Bookman Old Style" pitchFamily="18" charset="0"/>
              </a:rPr>
              <a:t>dan</a:t>
            </a:r>
            <a:r>
              <a:rPr lang="en-US" sz="2400" b="1" dirty="0">
                <a:solidFill>
                  <a:schemeClr val="bg1"/>
                </a:solidFill>
                <a:latin typeface="Bookman Old Style" pitchFamily="18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Bookman Old Style" pitchFamily="18" charset="0"/>
              </a:rPr>
              <a:t>berbagi</a:t>
            </a:r>
            <a:r>
              <a:rPr lang="en-US" sz="2400" b="1" dirty="0">
                <a:solidFill>
                  <a:schemeClr val="bg1"/>
                </a:solidFill>
                <a:latin typeface="Bookman Old Style" pitchFamily="18" charset="0"/>
              </a:rPr>
              <a:t> : </a:t>
            </a:r>
            <a:r>
              <a:rPr lang="en-US" sz="2400" b="1" dirty="0" err="1">
                <a:solidFill>
                  <a:schemeClr val="bg1"/>
                </a:solidFill>
                <a:latin typeface="Bookman Old Style" pitchFamily="18" charset="0"/>
              </a:rPr>
              <a:t>Aku</a:t>
            </a:r>
            <a:r>
              <a:rPr lang="en-US" sz="2400" b="1" dirty="0">
                <a:solidFill>
                  <a:schemeClr val="bg1"/>
                </a:solidFill>
                <a:latin typeface="Bookman Old Style" pitchFamily="18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Bookman Old Style" pitchFamily="18" charset="0"/>
              </a:rPr>
              <a:t>menggotong</a:t>
            </a:r>
            <a:r>
              <a:rPr lang="en-US" sz="2400" b="1" dirty="0">
                <a:solidFill>
                  <a:schemeClr val="bg1"/>
                </a:solidFill>
                <a:latin typeface="Bookman Old Style" pitchFamily="18" charset="0"/>
              </a:rPr>
              <a:t>, </a:t>
            </a:r>
            <a:r>
              <a:rPr lang="en-US" sz="2400" b="1" dirty="0" err="1">
                <a:solidFill>
                  <a:schemeClr val="bg1"/>
                </a:solidFill>
                <a:latin typeface="Bookman Old Style" pitchFamily="18" charset="0"/>
              </a:rPr>
              <a:t>Kau</a:t>
            </a:r>
            <a:r>
              <a:rPr lang="en-US" sz="2400" b="1" dirty="0">
                <a:solidFill>
                  <a:schemeClr val="bg1"/>
                </a:solidFill>
                <a:latin typeface="Bookman Old Style" pitchFamily="18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Bookman Old Style" pitchFamily="18" charset="0"/>
              </a:rPr>
              <a:t>meroyong</a:t>
            </a:r>
            <a:r>
              <a:rPr lang="en-US" sz="2400" b="1" dirty="0">
                <a:solidFill>
                  <a:schemeClr val="bg1"/>
                </a:solidFill>
                <a:latin typeface="Bookman Old Style" pitchFamily="18" charset="0"/>
              </a:rPr>
              <a:t>. Kami </a:t>
            </a:r>
            <a:r>
              <a:rPr lang="en-US" sz="2400" b="1" dirty="0" err="1">
                <a:solidFill>
                  <a:schemeClr val="bg1"/>
                </a:solidFill>
                <a:latin typeface="Bookman Old Style" pitchFamily="18" charset="0"/>
              </a:rPr>
              <a:t>menggotong</a:t>
            </a:r>
            <a:r>
              <a:rPr lang="en-US" sz="2400" b="1" dirty="0">
                <a:solidFill>
                  <a:schemeClr val="bg1"/>
                </a:solidFill>
                <a:latin typeface="Bookman Old Style" pitchFamily="18" charset="0"/>
              </a:rPr>
              <a:t>, Kita </a:t>
            </a:r>
            <a:r>
              <a:rPr lang="en-US" sz="2400" b="1" dirty="0" err="1">
                <a:solidFill>
                  <a:schemeClr val="bg1"/>
                </a:solidFill>
                <a:latin typeface="Bookman Old Style" pitchFamily="18" charset="0"/>
              </a:rPr>
              <a:t>meroyong</a:t>
            </a:r>
            <a:r>
              <a:rPr lang="en-US" sz="2400" b="1" dirty="0">
                <a:solidFill>
                  <a:schemeClr val="bg1"/>
                </a:solidFill>
                <a:latin typeface="Bookman Old Style" pitchFamily="18" charset="0"/>
              </a:rPr>
              <a:t>. </a:t>
            </a:r>
            <a:r>
              <a:rPr lang="en-US" sz="2400" b="1" dirty="0" err="1">
                <a:solidFill>
                  <a:schemeClr val="bg1"/>
                </a:solidFill>
                <a:latin typeface="Bookman Old Style" pitchFamily="18" charset="0"/>
              </a:rPr>
              <a:t>Kerja</a:t>
            </a:r>
            <a:r>
              <a:rPr lang="en-US" sz="2400" b="1" dirty="0">
                <a:solidFill>
                  <a:schemeClr val="bg1"/>
                </a:solidFill>
                <a:latin typeface="Bookman Old Style" pitchFamily="18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Bookman Old Style" pitchFamily="18" charset="0"/>
              </a:rPr>
              <a:t>menggotong</a:t>
            </a:r>
            <a:r>
              <a:rPr lang="en-US" sz="2400" b="1" dirty="0">
                <a:solidFill>
                  <a:schemeClr val="bg1"/>
                </a:solidFill>
                <a:latin typeface="Bookman Old Style" pitchFamily="18" charset="0"/>
              </a:rPr>
              <a:t>, </a:t>
            </a:r>
            <a:r>
              <a:rPr lang="en-US" sz="2400" b="1" dirty="0" err="1">
                <a:solidFill>
                  <a:schemeClr val="bg1"/>
                </a:solidFill>
                <a:latin typeface="Bookman Old Style" pitchFamily="18" charset="0"/>
              </a:rPr>
              <a:t>Bakti</a:t>
            </a:r>
            <a:r>
              <a:rPr lang="en-US" sz="2400" b="1" dirty="0">
                <a:solidFill>
                  <a:schemeClr val="bg1"/>
                </a:solidFill>
                <a:latin typeface="Bookman Old Style" pitchFamily="18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Bookman Old Style" pitchFamily="18" charset="0"/>
              </a:rPr>
              <a:t>meroyong</a:t>
            </a:r>
            <a:r>
              <a:rPr lang="en-US" sz="2400" b="1" dirty="0">
                <a:solidFill>
                  <a:schemeClr val="bg1"/>
                </a:solidFill>
                <a:latin typeface="Bookman Old Style" pitchFamily="18" charset="0"/>
              </a:rPr>
              <a:t>. </a:t>
            </a:r>
            <a:r>
              <a:rPr lang="en-US" sz="2400" b="1" dirty="0" err="1">
                <a:solidFill>
                  <a:schemeClr val="bg1"/>
                </a:solidFill>
                <a:latin typeface="Bookman Old Style" pitchFamily="18" charset="0"/>
              </a:rPr>
              <a:t>Gotong</a:t>
            </a:r>
            <a:r>
              <a:rPr lang="en-US" sz="2400" b="1" dirty="0">
                <a:solidFill>
                  <a:schemeClr val="bg1"/>
                </a:solidFill>
                <a:latin typeface="Bookman Old Style" pitchFamily="18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Bookman Old Style" pitchFamily="18" charset="0"/>
              </a:rPr>
              <a:t>royong</a:t>
            </a:r>
            <a:r>
              <a:rPr lang="en-US" sz="2400" b="1" dirty="0">
                <a:solidFill>
                  <a:schemeClr val="bg1"/>
                </a:solidFill>
                <a:latin typeface="Bookman Old Style" pitchFamily="18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Bookman Old Style" pitchFamily="18" charset="0"/>
              </a:rPr>
              <a:t>adalah</a:t>
            </a:r>
            <a:r>
              <a:rPr lang="en-US" sz="2400" b="1" dirty="0">
                <a:solidFill>
                  <a:schemeClr val="bg1"/>
                </a:solidFill>
                <a:latin typeface="Bookman Old Style" pitchFamily="18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Bookman Old Style" pitchFamily="18" charset="0"/>
              </a:rPr>
              <a:t>sikap</a:t>
            </a:r>
            <a:r>
              <a:rPr lang="en-US" sz="2400" b="1" dirty="0">
                <a:solidFill>
                  <a:schemeClr val="bg1"/>
                </a:solidFill>
                <a:latin typeface="Bookman Old Style" pitchFamily="18" charset="0"/>
              </a:rPr>
              <a:t>, </a:t>
            </a:r>
            <a:r>
              <a:rPr lang="en-US" sz="2400" b="1" dirty="0" err="1">
                <a:solidFill>
                  <a:schemeClr val="bg1"/>
                </a:solidFill>
                <a:latin typeface="Bookman Old Style" pitchFamily="18" charset="0"/>
              </a:rPr>
              <a:t>cara</a:t>
            </a:r>
            <a:r>
              <a:rPr lang="en-US" sz="2400" b="1" dirty="0">
                <a:solidFill>
                  <a:schemeClr val="bg1"/>
                </a:solidFill>
                <a:latin typeface="Bookman Old Style" pitchFamily="18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Bookman Old Style" pitchFamily="18" charset="0"/>
              </a:rPr>
              <a:t>sekaligus</a:t>
            </a:r>
            <a:r>
              <a:rPr lang="en-US" sz="2400" b="1" dirty="0">
                <a:solidFill>
                  <a:schemeClr val="bg1"/>
                </a:solidFill>
                <a:latin typeface="Bookman Old Style" pitchFamily="18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Bookman Old Style" pitchFamily="18" charset="0"/>
              </a:rPr>
              <a:t>tujuan</a:t>
            </a:r>
            <a:r>
              <a:rPr lang="en-US" sz="2400" b="1" dirty="0">
                <a:solidFill>
                  <a:schemeClr val="bg1"/>
                </a:solidFill>
                <a:latin typeface="Bookman Old Style" pitchFamily="18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Bookman Old Style" pitchFamily="18" charset="0"/>
              </a:rPr>
              <a:t>dalam</a:t>
            </a:r>
            <a:r>
              <a:rPr lang="en-US" sz="2400" b="1" dirty="0">
                <a:solidFill>
                  <a:schemeClr val="bg1"/>
                </a:solidFill>
                <a:latin typeface="Bookman Old Style" pitchFamily="18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Bookman Old Style" pitchFamily="18" charset="0"/>
              </a:rPr>
              <a:t>hidup</a:t>
            </a:r>
            <a:r>
              <a:rPr lang="en-US" sz="2400" b="1" dirty="0">
                <a:solidFill>
                  <a:schemeClr val="bg1"/>
                </a:solidFill>
                <a:latin typeface="Bookman Old Style" pitchFamily="18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Bookman Old Style" pitchFamily="18" charset="0"/>
              </a:rPr>
              <a:t>bersama</a:t>
            </a:r>
            <a:r>
              <a:rPr lang="en-US" sz="2400" b="1" dirty="0">
                <a:solidFill>
                  <a:schemeClr val="bg1"/>
                </a:solidFill>
                <a:latin typeface="Bookman Old Style" pitchFamily="18" charset="0"/>
              </a:rPr>
              <a:t>. Bung </a:t>
            </a:r>
            <a:r>
              <a:rPr lang="en-US" sz="2400" b="1" dirty="0" err="1">
                <a:solidFill>
                  <a:schemeClr val="bg1"/>
                </a:solidFill>
                <a:latin typeface="Bookman Old Style" pitchFamily="18" charset="0"/>
              </a:rPr>
              <a:t>Karno</a:t>
            </a:r>
            <a:r>
              <a:rPr lang="en-US" sz="2400" b="1" dirty="0">
                <a:solidFill>
                  <a:schemeClr val="bg1"/>
                </a:solidFill>
                <a:latin typeface="Bookman Old Style" pitchFamily="18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Bookman Old Style" pitchFamily="18" charset="0"/>
              </a:rPr>
              <a:t>meremas</a:t>
            </a:r>
            <a:r>
              <a:rPr lang="en-US" sz="2400" b="1" dirty="0">
                <a:solidFill>
                  <a:schemeClr val="bg1"/>
                </a:solidFill>
                <a:latin typeface="Bookman Old Style" pitchFamily="18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Bookman Old Style" pitchFamily="18" charset="0"/>
              </a:rPr>
              <a:t>Pancasila</a:t>
            </a:r>
            <a:r>
              <a:rPr lang="en-US" sz="2400" b="1" dirty="0">
                <a:solidFill>
                  <a:schemeClr val="bg1"/>
                </a:solidFill>
                <a:latin typeface="Bookman Old Style" pitchFamily="18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Bookman Old Style" pitchFamily="18" charset="0"/>
              </a:rPr>
              <a:t>dalam</a:t>
            </a:r>
            <a:r>
              <a:rPr lang="en-US" sz="2400" b="1" dirty="0">
                <a:solidFill>
                  <a:schemeClr val="bg1"/>
                </a:solidFill>
                <a:latin typeface="Bookman Old Style" pitchFamily="18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Bookman Old Style" pitchFamily="18" charset="0"/>
              </a:rPr>
              <a:t>sila</a:t>
            </a:r>
            <a:r>
              <a:rPr lang="en-US" sz="2400" b="1" dirty="0">
                <a:solidFill>
                  <a:schemeClr val="bg1"/>
                </a:solidFill>
                <a:latin typeface="Bookman Old Style" pitchFamily="18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Bookman Old Style" pitchFamily="18" charset="0"/>
              </a:rPr>
              <a:t>dasar</a:t>
            </a:r>
            <a:r>
              <a:rPr lang="en-US" sz="2400" b="1" dirty="0">
                <a:solidFill>
                  <a:schemeClr val="bg1"/>
                </a:solidFill>
                <a:latin typeface="Bookman Old Style" pitchFamily="18" charset="0"/>
              </a:rPr>
              <a:t> : </a:t>
            </a:r>
            <a:r>
              <a:rPr lang="en-US" sz="2400" b="1" dirty="0" err="1">
                <a:solidFill>
                  <a:schemeClr val="bg1"/>
                </a:solidFill>
                <a:latin typeface="Bookman Old Style" pitchFamily="18" charset="0"/>
              </a:rPr>
              <a:t>Gotong</a:t>
            </a:r>
            <a:r>
              <a:rPr lang="en-US" sz="2400" b="1" dirty="0">
                <a:solidFill>
                  <a:schemeClr val="bg1"/>
                </a:solidFill>
                <a:latin typeface="Bookman Old Style" pitchFamily="18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Bookman Old Style" pitchFamily="18" charset="0"/>
              </a:rPr>
              <a:t>royong</a:t>
            </a:r>
            <a:r>
              <a:rPr lang="en-US" sz="2400" b="1" dirty="0">
                <a:solidFill>
                  <a:schemeClr val="bg1"/>
                </a:solidFill>
                <a:latin typeface="Bookman Old Style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77428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Content Placeholder 2"/>
          <p:cNvSpPr txBox="1">
            <a:spLocks/>
          </p:cNvSpPr>
          <p:nvPr/>
        </p:nvSpPr>
        <p:spPr>
          <a:xfrm>
            <a:off x="609600" y="457200"/>
            <a:ext cx="7924800" cy="3124200"/>
          </a:xfrm>
          <a:prstGeom prst="rect">
            <a:avLst/>
          </a:prstGeom>
          <a:solidFill>
            <a:schemeClr val="tx1">
              <a:alpha val="31000"/>
            </a:schemeClr>
          </a:solidFill>
        </p:spPr>
        <p:txBody>
          <a:bodyPr/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>
              <a:buNone/>
            </a:pPr>
            <a:r>
              <a:rPr lang="en-US" sz="2400" b="1" dirty="0" err="1" smtClean="0">
                <a:solidFill>
                  <a:schemeClr val="bg1"/>
                </a:solidFill>
                <a:latin typeface="Bookman Old Style" pitchFamily="18" charset="0"/>
              </a:rPr>
              <a:t>Merdeka</a:t>
            </a:r>
            <a:r>
              <a:rPr lang="en-US" sz="2400" b="1" dirty="0" smtClean="0">
                <a:solidFill>
                  <a:schemeClr val="bg1"/>
                </a:solidFill>
                <a:latin typeface="Bookman Old Style" pitchFamily="18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Bookman Old Style" pitchFamily="18" charset="0"/>
              </a:rPr>
              <a:t>dan</a:t>
            </a:r>
            <a:r>
              <a:rPr lang="en-US" sz="2400" b="1" dirty="0">
                <a:solidFill>
                  <a:schemeClr val="bg1"/>
                </a:solidFill>
                <a:latin typeface="Bookman Old Style" pitchFamily="18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Bookman Old Style" pitchFamily="18" charset="0"/>
              </a:rPr>
              <a:t>Merdesa</a:t>
            </a:r>
            <a:r>
              <a:rPr lang="en-US" sz="2400" b="1" dirty="0">
                <a:solidFill>
                  <a:schemeClr val="bg1"/>
                </a:solidFill>
                <a:latin typeface="Bookman Old Style" pitchFamily="18" charset="0"/>
              </a:rPr>
              <a:t>, </a:t>
            </a:r>
            <a:r>
              <a:rPr lang="en-US" sz="2400" b="1" dirty="0" err="1">
                <a:solidFill>
                  <a:schemeClr val="bg1"/>
                </a:solidFill>
                <a:latin typeface="Bookman Old Style" pitchFamily="18" charset="0"/>
              </a:rPr>
              <a:t>merupakan</a:t>
            </a:r>
            <a:r>
              <a:rPr lang="en-US" sz="2400" b="1" dirty="0">
                <a:solidFill>
                  <a:schemeClr val="bg1"/>
                </a:solidFill>
                <a:latin typeface="Bookman Old Style" pitchFamily="18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Bookman Old Style" pitchFamily="18" charset="0"/>
              </a:rPr>
              <a:t>tatanan</a:t>
            </a:r>
            <a:r>
              <a:rPr lang="en-US" sz="2400" b="1" dirty="0">
                <a:solidFill>
                  <a:schemeClr val="bg1"/>
                </a:solidFill>
                <a:latin typeface="Bookman Old Style" pitchFamily="18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Bookman Old Style" pitchFamily="18" charset="0"/>
              </a:rPr>
              <a:t>sosial</a:t>
            </a:r>
            <a:r>
              <a:rPr lang="en-US" sz="2400" b="1" dirty="0">
                <a:solidFill>
                  <a:schemeClr val="bg1"/>
                </a:solidFill>
                <a:latin typeface="Bookman Old Style" pitchFamily="18" charset="0"/>
              </a:rPr>
              <a:t> yang </a:t>
            </a:r>
            <a:r>
              <a:rPr lang="en-US" sz="2400" b="1" dirty="0" err="1">
                <a:solidFill>
                  <a:schemeClr val="bg1"/>
                </a:solidFill>
                <a:latin typeface="Bookman Old Style" pitchFamily="18" charset="0"/>
              </a:rPr>
              <a:t>ingin</a:t>
            </a:r>
            <a:r>
              <a:rPr lang="en-US" sz="2400" b="1" dirty="0">
                <a:solidFill>
                  <a:schemeClr val="bg1"/>
                </a:solidFill>
                <a:latin typeface="Bookman Old Style" pitchFamily="18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Bookman Old Style" pitchFamily="18" charset="0"/>
              </a:rPr>
              <a:t>dicapai</a:t>
            </a:r>
            <a:r>
              <a:rPr lang="en-US" sz="2400" b="1" dirty="0">
                <a:solidFill>
                  <a:schemeClr val="bg1"/>
                </a:solidFill>
                <a:latin typeface="Bookman Old Style" pitchFamily="18" charset="0"/>
              </a:rPr>
              <a:t>. </a:t>
            </a:r>
            <a:r>
              <a:rPr lang="en-US" sz="2400" b="1" dirty="0" err="1">
                <a:solidFill>
                  <a:schemeClr val="bg1"/>
                </a:solidFill>
                <a:latin typeface="Bookman Old Style" pitchFamily="18" charset="0"/>
              </a:rPr>
              <a:t>Merdeka</a:t>
            </a:r>
            <a:r>
              <a:rPr lang="en-US" sz="2400" b="1" dirty="0">
                <a:solidFill>
                  <a:schemeClr val="bg1"/>
                </a:solidFill>
                <a:latin typeface="Bookman Old Style" pitchFamily="18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Bookman Old Style" pitchFamily="18" charset="0"/>
              </a:rPr>
              <a:t>adalah</a:t>
            </a:r>
            <a:r>
              <a:rPr lang="en-US" sz="2400" b="1" dirty="0">
                <a:solidFill>
                  <a:schemeClr val="bg1"/>
                </a:solidFill>
                <a:latin typeface="Bookman Old Style" pitchFamily="18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Bookman Old Style" pitchFamily="18" charset="0"/>
              </a:rPr>
              <a:t>bebas</a:t>
            </a:r>
            <a:r>
              <a:rPr lang="en-US" sz="2400" b="1" dirty="0">
                <a:solidFill>
                  <a:schemeClr val="bg1"/>
                </a:solidFill>
                <a:latin typeface="Bookman Old Style" pitchFamily="18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Bookman Old Style" pitchFamily="18" charset="0"/>
              </a:rPr>
              <a:t>dari</a:t>
            </a:r>
            <a:r>
              <a:rPr lang="en-US" sz="2400" b="1" dirty="0">
                <a:solidFill>
                  <a:schemeClr val="bg1"/>
                </a:solidFill>
                <a:latin typeface="Bookman Old Style" pitchFamily="18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Bookman Old Style" pitchFamily="18" charset="0"/>
              </a:rPr>
              <a:t>penghambaan</a:t>
            </a:r>
            <a:r>
              <a:rPr lang="en-US" sz="2400" b="1" dirty="0">
                <a:solidFill>
                  <a:schemeClr val="bg1"/>
                </a:solidFill>
                <a:latin typeface="Bookman Old Style" pitchFamily="18" charset="0"/>
              </a:rPr>
              <a:t>, rasa </a:t>
            </a:r>
            <a:r>
              <a:rPr lang="en-US" sz="2400" b="1" dirty="0" err="1">
                <a:solidFill>
                  <a:schemeClr val="bg1"/>
                </a:solidFill>
                <a:latin typeface="Bookman Old Style" pitchFamily="18" charset="0"/>
              </a:rPr>
              <a:t>takut</a:t>
            </a:r>
            <a:r>
              <a:rPr lang="en-US" sz="2400" b="1" dirty="0">
                <a:solidFill>
                  <a:schemeClr val="bg1"/>
                </a:solidFill>
                <a:latin typeface="Bookman Old Style" pitchFamily="18" charset="0"/>
              </a:rPr>
              <a:t>, </a:t>
            </a:r>
            <a:r>
              <a:rPr lang="en-US" sz="2400" b="1" dirty="0" err="1">
                <a:solidFill>
                  <a:schemeClr val="bg1"/>
                </a:solidFill>
                <a:latin typeface="Bookman Old Style" pitchFamily="18" charset="0"/>
              </a:rPr>
              <a:t>ketimpangan</a:t>
            </a:r>
            <a:r>
              <a:rPr lang="en-US" sz="2400" b="1" dirty="0">
                <a:solidFill>
                  <a:schemeClr val="bg1"/>
                </a:solidFill>
                <a:latin typeface="Bookman Old Style" pitchFamily="18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Bookman Old Style" pitchFamily="18" charset="0"/>
              </a:rPr>
              <a:t>dan</a:t>
            </a:r>
            <a:r>
              <a:rPr lang="en-US" sz="2400" b="1" dirty="0">
                <a:solidFill>
                  <a:schemeClr val="bg1"/>
                </a:solidFill>
                <a:latin typeface="Bookman Old Style" pitchFamily="18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Bookman Old Style" pitchFamily="18" charset="0"/>
              </a:rPr>
              <a:t>kebodohan</a:t>
            </a:r>
            <a:r>
              <a:rPr lang="en-US" sz="2400" b="1" dirty="0">
                <a:solidFill>
                  <a:schemeClr val="bg1"/>
                </a:solidFill>
                <a:latin typeface="Bookman Old Style" pitchFamily="18" charset="0"/>
              </a:rPr>
              <a:t>. </a:t>
            </a:r>
            <a:r>
              <a:rPr lang="en-US" sz="2400" b="1" dirty="0" err="1">
                <a:solidFill>
                  <a:schemeClr val="bg1"/>
                </a:solidFill>
                <a:latin typeface="Bookman Old Style" pitchFamily="18" charset="0"/>
              </a:rPr>
              <a:t>Merdesa</a:t>
            </a:r>
            <a:r>
              <a:rPr lang="en-US" sz="2400" b="1" dirty="0">
                <a:solidFill>
                  <a:schemeClr val="bg1"/>
                </a:solidFill>
                <a:latin typeface="Bookman Old Style" pitchFamily="18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Bookman Old Style" pitchFamily="18" charset="0"/>
              </a:rPr>
              <a:t>adalah</a:t>
            </a:r>
            <a:r>
              <a:rPr lang="en-US" sz="2400" b="1" dirty="0">
                <a:solidFill>
                  <a:schemeClr val="bg1"/>
                </a:solidFill>
                <a:latin typeface="Bookman Old Style" pitchFamily="18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Bookman Old Style" pitchFamily="18" charset="0"/>
              </a:rPr>
              <a:t>tatanan</a:t>
            </a:r>
            <a:r>
              <a:rPr lang="en-US" sz="2400" b="1" dirty="0">
                <a:solidFill>
                  <a:schemeClr val="bg1"/>
                </a:solidFill>
                <a:latin typeface="Bookman Old Style" pitchFamily="18" charset="0"/>
              </a:rPr>
              <a:t> yang </a:t>
            </a:r>
            <a:r>
              <a:rPr lang="en-US" sz="2400" b="1" dirty="0" err="1">
                <a:solidFill>
                  <a:schemeClr val="bg1"/>
                </a:solidFill>
                <a:latin typeface="Bookman Old Style" pitchFamily="18" charset="0"/>
              </a:rPr>
              <a:t>ingin</a:t>
            </a:r>
            <a:r>
              <a:rPr lang="en-US" sz="2400" b="1" dirty="0">
                <a:solidFill>
                  <a:schemeClr val="bg1"/>
                </a:solidFill>
                <a:latin typeface="Bookman Old Style" pitchFamily="18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Bookman Old Style" pitchFamily="18" charset="0"/>
              </a:rPr>
              <a:t>dicapai</a:t>
            </a:r>
            <a:r>
              <a:rPr lang="en-US" sz="2400" b="1" dirty="0">
                <a:solidFill>
                  <a:schemeClr val="bg1"/>
                </a:solidFill>
                <a:latin typeface="Bookman Old Style" pitchFamily="18" charset="0"/>
              </a:rPr>
              <a:t> : </a:t>
            </a:r>
            <a:r>
              <a:rPr lang="en-US" sz="2400" b="1" dirty="0" err="1">
                <a:solidFill>
                  <a:schemeClr val="bg1"/>
                </a:solidFill>
                <a:latin typeface="Bookman Old Style" pitchFamily="18" charset="0"/>
              </a:rPr>
              <a:t>tertib</a:t>
            </a:r>
            <a:r>
              <a:rPr lang="en-US" sz="2400" b="1" dirty="0">
                <a:solidFill>
                  <a:schemeClr val="bg1"/>
                </a:solidFill>
                <a:latin typeface="Bookman Old Style" pitchFamily="18" charset="0"/>
              </a:rPr>
              <a:t>, </a:t>
            </a:r>
            <a:r>
              <a:rPr lang="en-US" sz="2400" b="1" dirty="0" err="1">
                <a:solidFill>
                  <a:schemeClr val="bg1"/>
                </a:solidFill>
                <a:latin typeface="Bookman Old Style" pitchFamily="18" charset="0"/>
              </a:rPr>
              <a:t>berkecukupan</a:t>
            </a:r>
            <a:r>
              <a:rPr lang="en-US" sz="2400" b="1" dirty="0">
                <a:solidFill>
                  <a:schemeClr val="bg1"/>
                </a:solidFill>
                <a:latin typeface="Bookman Old Style" pitchFamily="18" charset="0"/>
              </a:rPr>
              <a:t>, </a:t>
            </a:r>
            <a:r>
              <a:rPr lang="en-US" sz="2400" b="1" dirty="0" err="1">
                <a:solidFill>
                  <a:schemeClr val="bg1"/>
                </a:solidFill>
                <a:latin typeface="Bookman Old Style" pitchFamily="18" charset="0"/>
              </a:rPr>
              <a:t>sahaja</a:t>
            </a:r>
            <a:r>
              <a:rPr lang="en-US" sz="2400" b="1" dirty="0">
                <a:solidFill>
                  <a:schemeClr val="bg1"/>
                </a:solidFill>
                <a:latin typeface="Bookman Old Style" pitchFamily="18" charset="0"/>
              </a:rPr>
              <a:t>, </a:t>
            </a:r>
            <a:r>
              <a:rPr lang="en-US" sz="2400" b="1" dirty="0" err="1">
                <a:solidFill>
                  <a:schemeClr val="bg1"/>
                </a:solidFill>
                <a:latin typeface="Bookman Old Style" pitchFamily="18" charset="0"/>
              </a:rPr>
              <a:t>beradab</a:t>
            </a:r>
            <a:r>
              <a:rPr lang="en-US" sz="2400" b="1" dirty="0">
                <a:solidFill>
                  <a:schemeClr val="bg1"/>
                </a:solidFill>
                <a:latin typeface="Bookman Old Style" pitchFamily="18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Bookman Old Style" pitchFamily="18" charset="0"/>
              </a:rPr>
              <a:t>dan</a:t>
            </a:r>
            <a:r>
              <a:rPr lang="en-US" sz="2400" b="1" dirty="0">
                <a:solidFill>
                  <a:schemeClr val="bg1"/>
                </a:solidFill>
                <a:latin typeface="Bookman Old Style" pitchFamily="18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Bookman Old Style" pitchFamily="18" charset="0"/>
              </a:rPr>
              <a:t>berkelanjutan.Merdeka</a:t>
            </a:r>
            <a:r>
              <a:rPr lang="en-US" sz="2400" b="1" dirty="0">
                <a:solidFill>
                  <a:schemeClr val="bg1"/>
                </a:solidFill>
                <a:latin typeface="Bookman Old Style" pitchFamily="18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Bookman Old Style" pitchFamily="18" charset="0"/>
              </a:rPr>
              <a:t>dan</a:t>
            </a:r>
            <a:r>
              <a:rPr lang="en-US" sz="2400" b="1" dirty="0">
                <a:solidFill>
                  <a:schemeClr val="bg1"/>
                </a:solidFill>
                <a:latin typeface="Bookman Old Style" pitchFamily="18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Bookman Old Style" pitchFamily="18" charset="0"/>
              </a:rPr>
              <a:t>Merdesa</a:t>
            </a:r>
            <a:r>
              <a:rPr lang="en-US" sz="2400" b="1" dirty="0">
                <a:solidFill>
                  <a:schemeClr val="bg1"/>
                </a:solidFill>
                <a:latin typeface="Bookman Old Style" pitchFamily="18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Bookman Old Style" pitchFamily="18" charset="0"/>
              </a:rPr>
              <a:t>adalah</a:t>
            </a:r>
            <a:r>
              <a:rPr lang="en-US" sz="2400" b="1" dirty="0">
                <a:solidFill>
                  <a:schemeClr val="bg1"/>
                </a:solidFill>
                <a:latin typeface="Bookman Old Style" pitchFamily="18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Bookman Old Style" pitchFamily="18" charset="0"/>
              </a:rPr>
              <a:t>realitas</a:t>
            </a:r>
            <a:r>
              <a:rPr lang="en-US" sz="2400" b="1" dirty="0">
                <a:solidFill>
                  <a:schemeClr val="bg1"/>
                </a:solidFill>
                <a:latin typeface="Bookman Old Style" pitchFamily="18" charset="0"/>
              </a:rPr>
              <a:t> yang </a:t>
            </a:r>
            <a:r>
              <a:rPr lang="en-US" sz="2400" b="1" dirty="0" err="1">
                <a:solidFill>
                  <a:schemeClr val="bg1"/>
                </a:solidFill>
                <a:latin typeface="Bookman Old Style" pitchFamily="18" charset="0"/>
              </a:rPr>
              <a:t>terus</a:t>
            </a:r>
            <a:r>
              <a:rPr lang="en-US" sz="2400" b="1" dirty="0">
                <a:solidFill>
                  <a:schemeClr val="bg1"/>
                </a:solidFill>
                <a:latin typeface="Bookman Old Style" pitchFamily="18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Bookman Old Style" pitchFamily="18" charset="0"/>
              </a:rPr>
              <a:t>menerus</a:t>
            </a:r>
            <a:r>
              <a:rPr lang="en-US" sz="2400" b="1" dirty="0">
                <a:solidFill>
                  <a:schemeClr val="bg1"/>
                </a:solidFill>
                <a:latin typeface="Bookman Old Style" pitchFamily="18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Bookman Old Style" pitchFamily="18" charset="0"/>
              </a:rPr>
              <a:t>diciptakan</a:t>
            </a:r>
            <a:r>
              <a:rPr lang="en-US" sz="2400" b="1" dirty="0">
                <a:solidFill>
                  <a:schemeClr val="bg1"/>
                </a:solidFill>
                <a:latin typeface="Bookman Old Style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77428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9251" y="4648200"/>
            <a:ext cx="8305800" cy="2057400"/>
          </a:xfrm>
        </p:spPr>
        <p:txBody>
          <a:bodyPr>
            <a:normAutofit fontScale="85000" lnSpcReduction="10000"/>
          </a:bodyPr>
          <a:lstStyle/>
          <a:p>
            <a:pPr marL="114300" indent="0" algn="just">
              <a:buNone/>
            </a:pPr>
            <a:r>
              <a:rPr lang="en-US" sz="2400" dirty="0" err="1" smtClean="0">
                <a:latin typeface="Bookman Old Style" pitchFamily="18" charset="0"/>
              </a:rPr>
              <a:t>Tiga</a:t>
            </a:r>
            <a:r>
              <a:rPr lang="en-US" sz="2400" dirty="0" smtClean="0">
                <a:latin typeface="Bookman Old Style" pitchFamily="18" charset="0"/>
              </a:rPr>
              <a:t> </a:t>
            </a:r>
            <a:r>
              <a:rPr lang="en-US" sz="2400" dirty="0" err="1">
                <a:latin typeface="Bookman Old Style" pitchFamily="18" charset="0"/>
              </a:rPr>
              <a:t>mutiara</a:t>
            </a:r>
            <a:r>
              <a:rPr lang="en-US" sz="2400" dirty="0">
                <a:latin typeface="Bookman Old Style" pitchFamily="18" charset="0"/>
              </a:rPr>
              <a:t> </a:t>
            </a:r>
            <a:r>
              <a:rPr lang="en-US" sz="2400" dirty="0" err="1">
                <a:latin typeface="Bookman Old Style" pitchFamily="18" charset="0"/>
              </a:rPr>
              <a:t>keberadaan</a:t>
            </a:r>
            <a:r>
              <a:rPr lang="en-US" sz="2400" dirty="0">
                <a:latin typeface="Bookman Old Style" pitchFamily="18" charset="0"/>
              </a:rPr>
              <a:t> </a:t>
            </a:r>
            <a:r>
              <a:rPr lang="en-US" sz="2400" dirty="0" err="1">
                <a:latin typeface="Bookman Old Style" pitchFamily="18" charset="0"/>
              </a:rPr>
              <a:t>ini</a:t>
            </a:r>
            <a:r>
              <a:rPr lang="en-US" sz="2400" dirty="0">
                <a:latin typeface="Bookman Old Style" pitchFamily="18" charset="0"/>
              </a:rPr>
              <a:t> (</a:t>
            </a:r>
            <a:r>
              <a:rPr lang="en-US" sz="2400" dirty="0" err="1">
                <a:latin typeface="Bookman Old Style" pitchFamily="18" charset="0"/>
              </a:rPr>
              <a:t>trijati</a:t>
            </a:r>
            <a:r>
              <a:rPr lang="en-US" sz="2400" dirty="0">
                <a:latin typeface="Bookman Old Style" pitchFamily="18" charset="0"/>
              </a:rPr>
              <a:t>) yang </a:t>
            </a:r>
            <a:r>
              <a:rPr lang="en-US" sz="2400" dirty="0" err="1">
                <a:latin typeface="Bookman Old Style" pitchFamily="18" charset="0"/>
              </a:rPr>
              <a:t>menjadi</a:t>
            </a:r>
            <a:r>
              <a:rPr lang="en-US" sz="2400" dirty="0">
                <a:latin typeface="Bookman Old Style" pitchFamily="18" charset="0"/>
              </a:rPr>
              <a:t> </a:t>
            </a:r>
            <a:r>
              <a:rPr lang="en-US" sz="2400" dirty="0" err="1">
                <a:latin typeface="Bookman Old Style" pitchFamily="18" charset="0"/>
              </a:rPr>
              <a:t>cara</a:t>
            </a:r>
            <a:r>
              <a:rPr lang="en-US" sz="2400" dirty="0">
                <a:latin typeface="Bookman Old Style" pitchFamily="18" charset="0"/>
              </a:rPr>
              <a:t> </a:t>
            </a:r>
            <a:r>
              <a:rPr lang="en-US" sz="2400" dirty="0" err="1">
                <a:latin typeface="Bookman Old Style" pitchFamily="18" charset="0"/>
              </a:rPr>
              <a:t>pikir</a:t>
            </a:r>
            <a:r>
              <a:rPr lang="en-US" sz="2400" dirty="0">
                <a:latin typeface="Bookman Old Style" pitchFamily="18" charset="0"/>
              </a:rPr>
              <a:t>, </a:t>
            </a:r>
            <a:r>
              <a:rPr lang="en-US" sz="2400" dirty="0" err="1">
                <a:latin typeface="Bookman Old Style" pitchFamily="18" charset="0"/>
              </a:rPr>
              <a:t>sikap</a:t>
            </a:r>
            <a:r>
              <a:rPr lang="en-US" sz="2400" dirty="0">
                <a:latin typeface="Bookman Old Style" pitchFamily="18" charset="0"/>
              </a:rPr>
              <a:t> </a:t>
            </a:r>
            <a:r>
              <a:rPr lang="en-US" sz="2400" dirty="0" err="1">
                <a:latin typeface="Bookman Old Style" pitchFamily="18" charset="0"/>
              </a:rPr>
              <a:t>dan</a:t>
            </a:r>
            <a:r>
              <a:rPr lang="en-US" sz="2400" dirty="0">
                <a:latin typeface="Bookman Old Style" pitchFamily="18" charset="0"/>
              </a:rPr>
              <a:t> </a:t>
            </a:r>
            <a:r>
              <a:rPr lang="en-US" sz="2400" dirty="0" err="1">
                <a:latin typeface="Bookman Old Style" pitchFamily="18" charset="0"/>
              </a:rPr>
              <a:t>tindak</a:t>
            </a:r>
            <a:r>
              <a:rPr lang="en-US" sz="2400" dirty="0">
                <a:latin typeface="Bookman Old Style" pitchFamily="18" charset="0"/>
              </a:rPr>
              <a:t> </a:t>
            </a:r>
            <a:r>
              <a:rPr lang="en-US" sz="2400" dirty="0" err="1">
                <a:latin typeface="Bookman Old Style" pitchFamily="18" charset="0"/>
              </a:rPr>
              <a:t>masyarakat</a:t>
            </a:r>
            <a:r>
              <a:rPr lang="en-US" sz="2400" dirty="0">
                <a:latin typeface="Bookman Old Style" pitchFamily="18" charset="0"/>
              </a:rPr>
              <a:t> Nusantara </a:t>
            </a:r>
            <a:r>
              <a:rPr lang="en-US" sz="2400" dirty="0" err="1">
                <a:latin typeface="Bookman Old Style" pitchFamily="18" charset="0"/>
              </a:rPr>
              <a:t>ketika</a:t>
            </a:r>
            <a:r>
              <a:rPr lang="en-US" sz="2400" dirty="0">
                <a:latin typeface="Bookman Old Style" pitchFamily="18" charset="0"/>
              </a:rPr>
              <a:t> </a:t>
            </a:r>
            <a:r>
              <a:rPr lang="en-US" sz="2400" dirty="0" err="1">
                <a:latin typeface="Bookman Old Style" pitchFamily="18" charset="0"/>
              </a:rPr>
              <a:t>berhadapan</a:t>
            </a:r>
            <a:r>
              <a:rPr lang="en-US" sz="2400" dirty="0">
                <a:latin typeface="Bookman Old Style" pitchFamily="18" charset="0"/>
              </a:rPr>
              <a:t> </a:t>
            </a:r>
            <a:r>
              <a:rPr lang="en-US" sz="2400" dirty="0" err="1">
                <a:latin typeface="Bookman Old Style" pitchFamily="18" charset="0"/>
              </a:rPr>
              <a:t>dengan</a:t>
            </a:r>
            <a:r>
              <a:rPr lang="en-US" sz="2400" dirty="0">
                <a:latin typeface="Bookman Old Style" pitchFamily="18" charset="0"/>
              </a:rPr>
              <a:t> </a:t>
            </a:r>
            <a:r>
              <a:rPr lang="en-US" sz="2400" dirty="0" err="1">
                <a:latin typeface="Bookman Old Style" pitchFamily="18" charset="0"/>
              </a:rPr>
              <a:t>perubahan</a:t>
            </a:r>
            <a:r>
              <a:rPr lang="en-US" sz="2400" dirty="0">
                <a:latin typeface="Bookman Old Style" pitchFamily="18" charset="0"/>
              </a:rPr>
              <a:t> </a:t>
            </a:r>
            <a:r>
              <a:rPr lang="en-US" sz="2400" dirty="0" err="1">
                <a:latin typeface="Bookman Old Style" pitchFamily="18" charset="0"/>
              </a:rPr>
              <a:t>dan</a:t>
            </a:r>
            <a:r>
              <a:rPr lang="en-US" sz="2400" dirty="0">
                <a:latin typeface="Bookman Old Style" pitchFamily="18" charset="0"/>
              </a:rPr>
              <a:t> </a:t>
            </a:r>
            <a:r>
              <a:rPr lang="en-US" sz="2400" dirty="0" err="1">
                <a:latin typeface="Bookman Old Style" pitchFamily="18" charset="0"/>
              </a:rPr>
              <a:t>transisi</a:t>
            </a:r>
            <a:r>
              <a:rPr lang="en-US" sz="2400" dirty="0">
                <a:latin typeface="Bookman Old Style" pitchFamily="18" charset="0"/>
              </a:rPr>
              <a:t> </a:t>
            </a:r>
            <a:r>
              <a:rPr lang="en-US" sz="2400" dirty="0" err="1">
                <a:latin typeface="Bookman Old Style" pitchFamily="18" charset="0"/>
              </a:rPr>
              <a:t>kehidupan</a:t>
            </a:r>
            <a:r>
              <a:rPr lang="en-US" sz="2400" dirty="0">
                <a:latin typeface="Bookman Old Style" pitchFamily="18" charset="0"/>
              </a:rPr>
              <a:t>. </a:t>
            </a:r>
            <a:r>
              <a:rPr lang="en-US" sz="2400" dirty="0" err="1">
                <a:latin typeface="Bookman Old Style" pitchFamily="18" charset="0"/>
              </a:rPr>
              <a:t>Melewati</a:t>
            </a:r>
            <a:r>
              <a:rPr lang="en-US" sz="2400" dirty="0">
                <a:latin typeface="Bookman Old Style" pitchFamily="18" charset="0"/>
              </a:rPr>
              <a:t> </a:t>
            </a:r>
            <a:r>
              <a:rPr lang="en-US" sz="2400" dirty="0" err="1">
                <a:latin typeface="Bookman Old Style" pitchFamily="18" charset="0"/>
              </a:rPr>
              <a:t>berbagai</a:t>
            </a:r>
            <a:r>
              <a:rPr lang="en-US" sz="2400" dirty="0">
                <a:latin typeface="Bookman Old Style" pitchFamily="18" charset="0"/>
              </a:rPr>
              <a:t> </a:t>
            </a:r>
            <a:r>
              <a:rPr lang="en-US" sz="2400" dirty="0" err="1">
                <a:latin typeface="Bookman Old Style" pitchFamily="18" charset="0"/>
              </a:rPr>
              <a:t>bencana</a:t>
            </a:r>
            <a:r>
              <a:rPr lang="en-US" sz="2400" dirty="0">
                <a:latin typeface="Bookman Old Style" pitchFamily="18" charset="0"/>
              </a:rPr>
              <a:t>, </a:t>
            </a:r>
            <a:r>
              <a:rPr lang="en-US" sz="2400" dirty="0" err="1">
                <a:latin typeface="Bookman Old Style" pitchFamily="18" charset="0"/>
              </a:rPr>
              <a:t>revolusi</a:t>
            </a:r>
            <a:r>
              <a:rPr lang="en-US" sz="2400" dirty="0">
                <a:latin typeface="Bookman Old Style" pitchFamily="18" charset="0"/>
              </a:rPr>
              <a:t> </a:t>
            </a:r>
            <a:r>
              <a:rPr lang="en-US" sz="2400" dirty="0" err="1">
                <a:latin typeface="Bookman Old Style" pitchFamily="18" charset="0"/>
              </a:rPr>
              <a:t>dan</a:t>
            </a:r>
            <a:r>
              <a:rPr lang="en-US" sz="2400" dirty="0">
                <a:latin typeface="Bookman Old Style" pitchFamily="18" charset="0"/>
              </a:rPr>
              <a:t> </a:t>
            </a:r>
            <a:r>
              <a:rPr lang="en-US" sz="2400" dirty="0" err="1">
                <a:latin typeface="Bookman Old Style" pitchFamily="18" charset="0"/>
              </a:rPr>
              <a:t>wabah</a:t>
            </a:r>
            <a:r>
              <a:rPr lang="en-US" sz="2400" dirty="0">
                <a:latin typeface="Bookman Old Style" pitchFamily="18" charset="0"/>
              </a:rPr>
              <a:t> : </a:t>
            </a:r>
            <a:r>
              <a:rPr lang="en-US" sz="2400" dirty="0" err="1">
                <a:latin typeface="Bookman Old Style" pitchFamily="18" charset="0"/>
              </a:rPr>
              <a:t>mereka</a:t>
            </a:r>
            <a:r>
              <a:rPr lang="en-US" sz="2400" dirty="0">
                <a:latin typeface="Bookman Old Style" pitchFamily="18" charset="0"/>
              </a:rPr>
              <a:t> </a:t>
            </a:r>
            <a:r>
              <a:rPr lang="en-US" sz="2400" dirty="0" err="1">
                <a:latin typeface="Bookman Old Style" pitchFamily="18" charset="0"/>
              </a:rPr>
              <a:t>selalu</a:t>
            </a:r>
            <a:r>
              <a:rPr lang="en-US" sz="2400" dirty="0">
                <a:latin typeface="Bookman Old Style" pitchFamily="18" charset="0"/>
              </a:rPr>
              <a:t> </a:t>
            </a:r>
            <a:r>
              <a:rPr lang="en-US" sz="2400" dirty="0" err="1">
                <a:latin typeface="Bookman Old Style" pitchFamily="18" charset="0"/>
              </a:rPr>
              <a:t>berpegang</a:t>
            </a:r>
            <a:r>
              <a:rPr lang="en-US" sz="2400" dirty="0">
                <a:latin typeface="Bookman Old Style" pitchFamily="18" charset="0"/>
              </a:rPr>
              <a:t> </a:t>
            </a:r>
            <a:r>
              <a:rPr lang="en-US" sz="2400" dirty="0" err="1">
                <a:latin typeface="Bookman Old Style" pitchFamily="18" charset="0"/>
              </a:rPr>
              <a:t>pada</a:t>
            </a:r>
            <a:r>
              <a:rPr lang="en-US" sz="2400" dirty="0">
                <a:latin typeface="Bookman Old Style" pitchFamily="18" charset="0"/>
              </a:rPr>
              <a:t> </a:t>
            </a:r>
            <a:r>
              <a:rPr lang="en-US" sz="2400" dirty="0" err="1">
                <a:latin typeface="Bookman Old Style" pitchFamily="18" charset="0"/>
              </a:rPr>
              <a:t>kepercayaan</a:t>
            </a:r>
            <a:r>
              <a:rPr lang="en-US" sz="2400" dirty="0">
                <a:latin typeface="Bookman Old Style" pitchFamily="18" charset="0"/>
              </a:rPr>
              <a:t> </a:t>
            </a:r>
            <a:r>
              <a:rPr lang="en-US" sz="2400" dirty="0" err="1">
                <a:latin typeface="Bookman Old Style" pitchFamily="18" charset="0"/>
              </a:rPr>
              <a:t>pada</a:t>
            </a:r>
            <a:r>
              <a:rPr lang="en-US" sz="2400" dirty="0">
                <a:latin typeface="Bookman Old Style" pitchFamily="18" charset="0"/>
              </a:rPr>
              <a:t> </a:t>
            </a:r>
            <a:r>
              <a:rPr lang="en-US" sz="2400" dirty="0" err="1">
                <a:latin typeface="Bookman Old Style" pitchFamily="18" charset="0"/>
              </a:rPr>
              <a:t>Pohon</a:t>
            </a:r>
            <a:r>
              <a:rPr lang="en-US" sz="2400" dirty="0">
                <a:latin typeface="Bookman Old Style" pitchFamily="18" charset="0"/>
              </a:rPr>
              <a:t> Hayat, </a:t>
            </a:r>
            <a:r>
              <a:rPr lang="en-US" sz="2400" dirty="0" err="1">
                <a:latin typeface="Bookman Old Style" pitchFamily="18" charset="0"/>
              </a:rPr>
              <a:t>Gotong</a:t>
            </a:r>
            <a:r>
              <a:rPr lang="en-US" sz="2400" dirty="0">
                <a:latin typeface="Bookman Old Style" pitchFamily="18" charset="0"/>
              </a:rPr>
              <a:t> </a:t>
            </a:r>
            <a:r>
              <a:rPr lang="en-US" sz="2400" dirty="0" err="1">
                <a:latin typeface="Bookman Old Style" pitchFamily="18" charset="0"/>
              </a:rPr>
              <a:t>Royong</a:t>
            </a:r>
            <a:r>
              <a:rPr lang="en-US" sz="2400" dirty="0">
                <a:latin typeface="Bookman Old Style" pitchFamily="18" charset="0"/>
              </a:rPr>
              <a:t> </a:t>
            </a:r>
            <a:r>
              <a:rPr lang="en-US" sz="2400" dirty="0" err="1">
                <a:latin typeface="Bookman Old Style" pitchFamily="18" charset="0"/>
              </a:rPr>
              <a:t>dan</a:t>
            </a:r>
            <a:r>
              <a:rPr lang="en-US" sz="2400" dirty="0">
                <a:latin typeface="Bookman Old Style" pitchFamily="18" charset="0"/>
              </a:rPr>
              <a:t> </a:t>
            </a:r>
            <a:r>
              <a:rPr lang="en-US" sz="2400" dirty="0" err="1">
                <a:latin typeface="Bookman Old Style" pitchFamily="18" charset="0"/>
              </a:rPr>
              <a:t>Merdesa</a:t>
            </a:r>
            <a:r>
              <a:rPr lang="en-US" sz="2400" dirty="0">
                <a:latin typeface="Bookman Old Style" pitchFamily="18" charset="0"/>
              </a:rPr>
              <a:t>. </a:t>
            </a:r>
            <a:r>
              <a:rPr lang="en-US" sz="2400" dirty="0" err="1">
                <a:latin typeface="Bookman Old Style" pitchFamily="18" charset="0"/>
              </a:rPr>
              <a:t>Sebuah</a:t>
            </a:r>
            <a:r>
              <a:rPr lang="en-US" sz="2400" dirty="0">
                <a:latin typeface="Bookman Old Style" pitchFamily="18" charset="0"/>
              </a:rPr>
              <a:t> </a:t>
            </a:r>
            <a:r>
              <a:rPr lang="en-US" sz="2400" dirty="0" err="1">
                <a:latin typeface="Bookman Old Style" pitchFamily="18" charset="0"/>
              </a:rPr>
              <a:t>evolusi</a:t>
            </a:r>
            <a:r>
              <a:rPr lang="en-US" sz="2400" dirty="0">
                <a:latin typeface="Bookman Old Style" pitchFamily="18" charset="0"/>
              </a:rPr>
              <a:t> </a:t>
            </a:r>
            <a:r>
              <a:rPr lang="en-US" sz="2400" dirty="0" err="1">
                <a:latin typeface="Bookman Old Style" pitchFamily="18" charset="0"/>
              </a:rPr>
              <a:t>spesies</a:t>
            </a:r>
            <a:r>
              <a:rPr lang="en-US" sz="2400" dirty="0">
                <a:latin typeface="Bookman Old Style" pitchFamily="18" charset="0"/>
              </a:rPr>
              <a:t> yang </a:t>
            </a:r>
            <a:r>
              <a:rPr lang="en-US" sz="2400" dirty="0" err="1">
                <a:latin typeface="Bookman Old Style" pitchFamily="18" charset="0"/>
              </a:rPr>
              <a:t>bersandar</a:t>
            </a:r>
            <a:r>
              <a:rPr lang="en-US" sz="2400" dirty="0">
                <a:latin typeface="Bookman Old Style" pitchFamily="18" charset="0"/>
              </a:rPr>
              <a:t> </a:t>
            </a:r>
            <a:r>
              <a:rPr lang="en-US" sz="2400" dirty="0" err="1">
                <a:latin typeface="Bookman Old Style" pitchFamily="18" charset="0"/>
              </a:rPr>
              <a:t>pada</a:t>
            </a:r>
            <a:r>
              <a:rPr lang="en-US" sz="2400" dirty="0">
                <a:latin typeface="Bookman Old Style" pitchFamily="18" charset="0"/>
              </a:rPr>
              <a:t> </a:t>
            </a:r>
            <a:r>
              <a:rPr lang="en-US" sz="2400" dirty="0" err="1">
                <a:latin typeface="Bookman Old Style" pitchFamily="18" charset="0"/>
              </a:rPr>
              <a:t>adaptasi</a:t>
            </a:r>
            <a:r>
              <a:rPr lang="en-US" sz="2400" dirty="0">
                <a:latin typeface="Bookman Old Style" pitchFamily="18" charset="0"/>
              </a:rPr>
              <a:t> </a:t>
            </a:r>
            <a:r>
              <a:rPr lang="en-US" sz="2400" dirty="0" err="1">
                <a:latin typeface="Bookman Old Style" pitchFamily="18" charset="0"/>
              </a:rPr>
              <a:t>dan</a:t>
            </a:r>
            <a:r>
              <a:rPr lang="en-US" sz="2400" dirty="0">
                <a:latin typeface="Bookman Old Style" pitchFamily="18" charset="0"/>
              </a:rPr>
              <a:t> </a:t>
            </a:r>
            <a:r>
              <a:rPr lang="en-US" sz="2400" dirty="0" err="1">
                <a:latin typeface="Bookman Old Style" pitchFamily="18" charset="0"/>
              </a:rPr>
              <a:t>kemampuan</a:t>
            </a:r>
            <a:r>
              <a:rPr lang="en-US" sz="2400" dirty="0">
                <a:latin typeface="Bookman Old Style" pitchFamily="18" charset="0"/>
              </a:rPr>
              <a:t> </a:t>
            </a:r>
            <a:r>
              <a:rPr lang="en-US" sz="2400" dirty="0" err="1">
                <a:latin typeface="Bookman Old Style" pitchFamily="18" charset="0"/>
              </a:rPr>
              <a:t>kerjasama</a:t>
            </a:r>
            <a:r>
              <a:rPr lang="en-US" sz="2400" dirty="0">
                <a:latin typeface="Bookman Old Style" pitchFamily="18" charset="0"/>
              </a:rPr>
              <a:t> </a:t>
            </a:r>
            <a:r>
              <a:rPr lang="en-US" sz="2400" dirty="0" err="1">
                <a:latin typeface="Bookman Old Style" pitchFamily="18" charset="0"/>
              </a:rPr>
              <a:t>dalam</a:t>
            </a:r>
            <a:r>
              <a:rPr lang="en-US" sz="2400" dirty="0">
                <a:latin typeface="Bookman Old Style" pitchFamily="18" charset="0"/>
              </a:rPr>
              <a:t> </a:t>
            </a:r>
            <a:r>
              <a:rPr lang="en-US" sz="2400" dirty="0" err="1">
                <a:latin typeface="Bookman Old Style" pitchFamily="18" charset="0"/>
              </a:rPr>
              <a:t>mempertankan</a:t>
            </a:r>
            <a:r>
              <a:rPr lang="en-US" sz="2400" dirty="0">
                <a:latin typeface="Bookman Old Style" pitchFamily="18" charset="0"/>
              </a:rPr>
              <a:t>  </a:t>
            </a:r>
            <a:r>
              <a:rPr lang="en-US" sz="2400" dirty="0" err="1">
                <a:latin typeface="Bookman Old Style" pitchFamily="18" charset="0"/>
              </a:rPr>
              <a:t>jala</a:t>
            </a:r>
            <a:r>
              <a:rPr lang="en-US" sz="2400" dirty="0">
                <a:latin typeface="Bookman Old Style" pitchFamily="18" charset="0"/>
              </a:rPr>
              <a:t> </a:t>
            </a:r>
            <a:r>
              <a:rPr lang="en-US" sz="2400" dirty="0" err="1">
                <a:latin typeface="Bookman Old Style" pitchFamily="18" charset="0"/>
              </a:rPr>
              <a:t>kehidupan</a:t>
            </a:r>
            <a:r>
              <a:rPr lang="en-US" sz="2400" dirty="0">
                <a:latin typeface="Bookman Old Style" pitchFamily="18" charset="0"/>
              </a:rPr>
              <a:t> (</a:t>
            </a:r>
            <a:r>
              <a:rPr lang="en-US" sz="2400" i="1" dirty="0">
                <a:latin typeface="Bookman Old Style" pitchFamily="18" charset="0"/>
              </a:rPr>
              <a:t>Alfred </a:t>
            </a:r>
            <a:r>
              <a:rPr lang="en-US" sz="2400" i="1" dirty="0" err="1">
                <a:latin typeface="Bookman Old Style" pitchFamily="18" charset="0"/>
              </a:rPr>
              <a:t>Russel</a:t>
            </a:r>
            <a:r>
              <a:rPr lang="en-US" sz="2400" i="1" dirty="0">
                <a:latin typeface="Bookman Old Style" pitchFamily="18" charset="0"/>
              </a:rPr>
              <a:t> Wallace</a:t>
            </a:r>
            <a:r>
              <a:rPr lang="en-US" sz="2400" dirty="0">
                <a:latin typeface="Bookman Old Style" pitchFamily="18" charset="0"/>
              </a:rPr>
              <a:t>).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856" y="0"/>
            <a:ext cx="9269119" cy="449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4949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E31533E-36AF-46CB-9734-22DC776A039C}"/>
              </a:ext>
            </a:extLst>
          </p:cNvPr>
          <p:cNvSpPr txBox="1"/>
          <p:nvPr/>
        </p:nvSpPr>
        <p:spPr>
          <a:xfrm>
            <a:off x="4876800" y="2474892"/>
            <a:ext cx="3605814" cy="190821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5"/>
          </a:fontRef>
        </p:style>
        <p:txBody>
          <a:bodyPr wrap="square">
            <a:spAutoFit/>
          </a:bodyPr>
          <a:lstStyle/>
          <a:p>
            <a:pPr>
              <a:defRPr/>
            </a:pPr>
            <a:endParaRPr lang="en-US" sz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en-US" sz="4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/>
                <a:cs typeface="Times New Roman" panose="02020603050405020304" pitchFamily="18" charset="0"/>
              </a:rPr>
              <a:t>TERIMA KASIH</a:t>
            </a:r>
          </a:p>
          <a:p>
            <a:pPr algn="ctr">
              <a:defRPr/>
            </a:pPr>
            <a:r>
              <a:rPr lang="en-US" sz="6600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/>
                <a:cs typeface="Times New Roman" panose="02020603050405020304" pitchFamily="18" charset="0"/>
              </a:rPr>
              <a:t>RAHAYU </a:t>
            </a:r>
            <a:endParaRPr lang="en-US" sz="2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dalus"/>
              <a:cs typeface="Times New Roman" panose="02020603050405020304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7709" y="0"/>
            <a:ext cx="4570214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784269" y="6096000"/>
            <a:ext cx="17908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2400" smtClean="0">
                <a:latin typeface="Blackadder ITC" panose="04020505051007020D02" pitchFamily="82" charset="0"/>
              </a:rPr>
              <a:t>Taufik Rahzen</a:t>
            </a:r>
            <a:endParaRPr lang="id-ID" sz="2400">
              <a:latin typeface="Blackadder ITC" panose="04020505051007020D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5832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87</TotalTime>
  <Words>305</Words>
  <Application>Microsoft Office PowerPoint</Application>
  <PresentationFormat>On-screen Show (4:3)</PresentationFormat>
  <Paragraphs>12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7" baseType="lpstr">
      <vt:lpstr>Andalus</vt:lpstr>
      <vt:lpstr>Arial</vt:lpstr>
      <vt:lpstr>Arial Black</vt:lpstr>
      <vt:lpstr>Arial Rounded MT Bold</vt:lpstr>
      <vt:lpstr>Blackadder ITC</vt:lpstr>
      <vt:lpstr>Bookman Old Style</vt:lpstr>
      <vt:lpstr>Calibri</vt:lpstr>
      <vt:lpstr>Calibri Light</vt:lpstr>
      <vt:lpstr>Times New Roman</vt:lpstr>
      <vt:lpstr>Office Theme</vt:lpstr>
      <vt:lpstr>TRIJATI KEBERADAAN : POHON HAYAT, GOTONG ROYONG DAN MERDESA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TRIJATI KEBERADAAN : POHON HAYAT, GOTONG ROYONG DAN MERDESA</dc:title>
  <dc:creator>admin</dc:creator>
  <cp:lastModifiedBy>Dr. Andri Hernandi, ST,MT</cp:lastModifiedBy>
  <cp:revision>11</cp:revision>
  <dcterms:created xsi:type="dcterms:W3CDTF">2020-05-17T11:24:28Z</dcterms:created>
  <dcterms:modified xsi:type="dcterms:W3CDTF">2020-05-17T22:43:50Z</dcterms:modified>
</cp:coreProperties>
</file>