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1D86E-74D4-4A2A-A83A-C3766E89E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A2F2D4-1713-4EB6-AEDE-CB8EA2541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8ED4F-585B-4D1F-86A4-C8E5742A4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1872-0497-4700-B42D-C209F7423B3A}" type="datetimeFigureOut">
              <a:rPr lang="id-ID" smtClean="0"/>
              <a:t>20/05/2020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54F7C-ED4F-4D5C-968D-89ADBB1DA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22DFF-80FE-4EAA-98CF-5BF0BC693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40DD-5B68-4BBA-9E2F-38A76FC4E9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340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BF9D6-FD98-47B9-A96F-7C66E5B7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DA5EA-1BB5-4754-BDD4-B2E1B07E2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E02FB-EED2-4467-9BF0-796242EE5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1872-0497-4700-B42D-C209F7423B3A}" type="datetimeFigureOut">
              <a:rPr lang="id-ID" smtClean="0"/>
              <a:t>20/05/2020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60BB1-C7F9-4B14-B17F-5E7D6E72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74EE3-81D5-4A84-9B1E-E966B37D3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40DD-5B68-4BBA-9E2F-38A76FC4E9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3972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9E27C2-56E2-450F-AC26-324998A99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8AE0D-1A2F-4DB5-AC5D-14F20F772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8C06F-CF8A-4B8E-ACEF-124253485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1872-0497-4700-B42D-C209F7423B3A}" type="datetimeFigureOut">
              <a:rPr lang="id-ID" smtClean="0"/>
              <a:t>20/05/2020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2FF81-201E-4D7D-BF37-8A1850F92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42EC3-7284-41F4-875E-30FB1E6A0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40DD-5B68-4BBA-9E2F-38A76FC4E9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2472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AF2FD-6AC9-41AB-BA0F-B37F6514B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B0166-478F-4303-9A31-152163F7A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E60DF-441B-4234-87DB-9E48503D7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1872-0497-4700-B42D-C209F7423B3A}" type="datetimeFigureOut">
              <a:rPr lang="id-ID" smtClean="0"/>
              <a:t>20/05/2020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23492-2A02-4C79-A276-C0C06E56E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EAF8E-F32E-4354-A7A8-1906A5636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40DD-5B68-4BBA-9E2F-38A76FC4E9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9346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85CEE-513E-495B-A255-6CEDCC3F9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7C8BBC-FA1B-42AB-A7FB-B2F6A72B3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758E5-B32C-4003-9747-93192717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1872-0497-4700-B42D-C209F7423B3A}" type="datetimeFigureOut">
              <a:rPr lang="id-ID" smtClean="0"/>
              <a:t>20/05/2020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D441C-28C9-4E18-95CF-E9F747E3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BD6AB-5719-4785-B824-C71767609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40DD-5B68-4BBA-9E2F-38A76FC4E9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656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27394-AD64-4D8D-A974-FF734029A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6906C-7276-47B9-9FD5-47569F719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5D809-3AAB-4E75-B1D5-BC90363BF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E6A2C-06BA-42C6-9EB7-A50EAFA46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1872-0497-4700-B42D-C209F7423B3A}" type="datetimeFigureOut">
              <a:rPr lang="id-ID" smtClean="0"/>
              <a:t>20/05/2020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165D4D-5682-4C22-A20A-EB179DE9B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0D3B8-A89F-4029-81DC-1D3F903A9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40DD-5B68-4BBA-9E2F-38A76FC4E9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142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58F8-54BE-4E61-84E9-D7AA50AFC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C39B8-717D-4C6B-83D2-5812BCA06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7FC003-A066-4CA4-B6BE-83F0C5EC2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1D1775-4210-4ADC-B3F1-9FAA87199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03727-1DA8-4A11-A9EA-70FB7808D9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7DE264-B9AD-4CCE-8C95-E45D799E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1872-0497-4700-B42D-C209F7423B3A}" type="datetimeFigureOut">
              <a:rPr lang="id-ID" smtClean="0"/>
              <a:t>20/05/2020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B9C14A-97CB-4B2B-9911-AD06EE800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6C533B-260E-4E47-BED8-8003630F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40DD-5B68-4BBA-9E2F-38A76FC4E9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507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E149C-9590-4148-8A1D-C0FB500BA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FA5EB-8118-4786-B136-93DF9647B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1872-0497-4700-B42D-C209F7423B3A}" type="datetimeFigureOut">
              <a:rPr lang="id-ID" smtClean="0"/>
              <a:t>20/05/2020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EE97F-554A-4249-A523-7005CF36E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64381A-24F0-4EA4-8AC2-2285DDE70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40DD-5B68-4BBA-9E2F-38A76FC4E9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95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AF19A9-CE9E-4634-849A-406E95EB3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1872-0497-4700-B42D-C209F7423B3A}" type="datetimeFigureOut">
              <a:rPr lang="id-ID" smtClean="0"/>
              <a:t>20/05/2020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2FF4FE-02A6-4B89-A4C9-7F240840E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7E1B4-6D4C-4B5B-8692-B3024A88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40DD-5B68-4BBA-9E2F-38A76FC4E9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408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B6D62-6C44-44E1-AF50-D49C9D167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E1CFC-C4F0-43CE-9457-EA31D94CD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1A37CE-B013-48DF-979E-2E29376CC3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FBAEC7-8516-4493-A809-AEDCBA4C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1872-0497-4700-B42D-C209F7423B3A}" type="datetimeFigureOut">
              <a:rPr lang="id-ID" smtClean="0"/>
              <a:t>20/05/2020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13FB0-EC9B-4048-AD0E-CE55D9CF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B8892-1127-49DB-AA8C-139494F05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40DD-5B68-4BBA-9E2F-38A76FC4E9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4889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83AE9-B163-4EAC-906F-51199D2C2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951E05-0E77-41ED-8FCF-57F60C3598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F6832A-C98D-4A85-A70F-9E4FA5F20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D4913-226A-4D06-9AD5-EE325DC50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1872-0497-4700-B42D-C209F7423B3A}" type="datetimeFigureOut">
              <a:rPr lang="id-ID" smtClean="0"/>
              <a:t>20/05/2020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D9BFA-2044-4481-A951-4528ABC23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120F1A-D273-4BDF-9B9B-683DEFF4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A40DD-5B68-4BBA-9E2F-38A76FC4E9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4654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21D73-0192-4CD9-BD45-1CC98BB02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9A360-661F-4DE0-89A1-6365145BF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45AED-12C1-4869-B721-D46D46E955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C1872-0497-4700-B42D-C209F7423B3A}" type="datetimeFigureOut">
              <a:rPr lang="id-ID" smtClean="0"/>
              <a:t>20/05/2020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64B6E-EFC7-464B-859B-B0B7F531B7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B1BC1-8C16-40D5-A8A8-B764E78B7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A40DD-5B68-4BBA-9E2F-38A76FC4E92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281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3CFBD5D-5DBF-4C7E-B7A0-146632F5C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1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C575BE4-71AA-4358-B591-D70774ABFE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4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Cakra</dc:creator>
  <cp:lastModifiedBy>Cakra</cp:lastModifiedBy>
  <cp:revision>1</cp:revision>
  <dcterms:created xsi:type="dcterms:W3CDTF">2020-05-20T01:33:12Z</dcterms:created>
  <dcterms:modified xsi:type="dcterms:W3CDTF">2020-05-20T01:35:07Z</dcterms:modified>
</cp:coreProperties>
</file>