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20"/>
  </p:notesMasterIdLst>
  <p:handoutMasterIdLst>
    <p:handoutMasterId r:id="rId21"/>
  </p:handoutMasterIdLst>
  <p:sldIdLst>
    <p:sldId id="306" r:id="rId3"/>
    <p:sldId id="329" r:id="rId4"/>
    <p:sldId id="257" r:id="rId5"/>
    <p:sldId id="323" r:id="rId6"/>
    <p:sldId id="324" r:id="rId7"/>
    <p:sldId id="325" r:id="rId8"/>
    <p:sldId id="277" r:id="rId9"/>
    <p:sldId id="326" r:id="rId10"/>
    <p:sldId id="327" r:id="rId11"/>
    <p:sldId id="313" r:id="rId12"/>
    <p:sldId id="319" r:id="rId13"/>
    <p:sldId id="318" r:id="rId14"/>
    <p:sldId id="320" r:id="rId15"/>
    <p:sldId id="328" r:id="rId16"/>
    <p:sldId id="321" r:id="rId17"/>
    <p:sldId id="322" r:id="rId18"/>
    <p:sldId id="285" r:id="rId1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1" autoAdjust="0"/>
    <p:restoredTop sz="94660"/>
  </p:normalViewPr>
  <p:slideViewPr>
    <p:cSldViewPr>
      <p:cViewPr varScale="1">
        <p:scale>
          <a:sx n="67" d="100"/>
          <a:sy n="67" d="100"/>
        </p:scale>
        <p:origin x="121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0AF95AC0-53F2-4E8B-919F-622277402B7B}" type="datetimeFigureOut">
              <a:rPr lang="id-ID" smtClean="0"/>
              <a:t>22/10/2019</a:t>
            </a:fld>
            <a:endParaRPr lang="id-ID"/>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02E68B3E-5FAE-46C2-97CA-F7869671CEB5}" type="slidenum">
              <a:rPr lang="id-ID" smtClean="0"/>
              <a:t>‹#›</a:t>
            </a:fld>
            <a:endParaRPr lang="id-ID"/>
          </a:p>
        </p:txBody>
      </p:sp>
    </p:spTree>
    <p:extLst>
      <p:ext uri="{BB962C8B-B14F-4D97-AF65-F5344CB8AC3E}">
        <p14:creationId xmlns:p14="http://schemas.microsoft.com/office/powerpoint/2010/main" val="53842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FA709463-9CF4-4E47-89A6-90DA5E1FCEC0}" type="datetimeFigureOut">
              <a:rPr lang="id-ID" smtClean="0"/>
              <a:t>22/10/2019</a:t>
            </a:fld>
            <a:endParaRPr lang="id-ID"/>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6D418C80-32CD-4243-8CC6-2E38EF04991B}" type="slidenum">
              <a:rPr lang="id-ID" smtClean="0"/>
              <a:t>‹#›</a:t>
            </a:fld>
            <a:endParaRPr lang="id-ID"/>
          </a:p>
        </p:txBody>
      </p:sp>
    </p:spTree>
    <p:extLst>
      <p:ext uri="{BB962C8B-B14F-4D97-AF65-F5344CB8AC3E}">
        <p14:creationId xmlns:p14="http://schemas.microsoft.com/office/powerpoint/2010/main" val="384316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6CFFD8-03D0-4959-836C-6FA85EDAB9F4}"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CFFD8-03D0-4959-836C-6FA85EDAB9F4}"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CFFD8-03D0-4959-836C-6FA85EDAB9F4}"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582613"/>
          </a:xfr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zh-C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zh-C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4C5EA04-F2EA-4F7B-BF0E-2FF3CFDAB404}" type="slidenum">
              <a:rPr lang="en-US" altLang="zh-CN"/>
              <a:pPr/>
              <a:t>‹#›</a:t>
            </a:fld>
            <a:endParaRPr lang="en-US" altLang="zh-CN"/>
          </a:p>
        </p:txBody>
      </p:sp>
    </p:spTree>
    <p:extLst>
      <p:ext uri="{BB962C8B-B14F-4D97-AF65-F5344CB8AC3E}">
        <p14:creationId xmlns:p14="http://schemas.microsoft.com/office/powerpoint/2010/main" val="46347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85222" y="1946888"/>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1295353" y="2372887"/>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685222" y="3936887"/>
            <a:ext cx="3382681" cy="481122"/>
          </a:xfrm>
          <a:solidFill>
            <a:schemeClr val="accent2"/>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2" name="テキスト プレースホルダー 5"/>
          <p:cNvSpPr>
            <a:spLocks noGrp="1"/>
          </p:cNvSpPr>
          <p:nvPr>
            <p:ph type="body" sz="quarter" idx="18" hasCustomPrompt="1"/>
          </p:nvPr>
        </p:nvSpPr>
        <p:spPr>
          <a:xfrm>
            <a:off x="1295353" y="4362886"/>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683231" y="2756930"/>
            <a:ext cx="7633511" cy="1008111"/>
          </a:xfrm>
        </p:spPr>
        <p:txBody>
          <a:bodyPr anchor="t">
            <a:normAutofit/>
          </a:bodyPr>
          <a:lstStyle>
            <a:lvl1pPr algn="l">
              <a:defRPr sz="1333"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683232" y="4773155"/>
            <a:ext cx="7633511" cy="1008111"/>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289273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30007" y="1789079"/>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1835311" y="3456050"/>
            <a:ext cx="3382681" cy="481122"/>
          </a:xfrm>
          <a:solidFill>
            <a:schemeClr val="accent2"/>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628015" y="2311089"/>
            <a:ext cx="5025632" cy="1008111"/>
          </a:xfrm>
        </p:spPr>
        <p:txBody>
          <a:bodyPr anchor="t">
            <a:normAutofit/>
          </a:bodyPr>
          <a:lstStyle>
            <a:lvl1pPr algn="l">
              <a:defRPr sz="1333"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1835053" y="3957063"/>
            <a:ext cx="5023281" cy="1008111"/>
          </a:xfrm>
        </p:spPr>
        <p:txBody>
          <a:bodyPr anchor="t">
            <a:normAutofit/>
          </a:bodyPr>
          <a:lstStyle>
            <a:lvl1pPr algn="l">
              <a:defRPr sz="1333" baseline="0"/>
            </a:lvl1pPr>
          </a:lstStyle>
          <a:p>
            <a:pPr lvl="0"/>
            <a:r>
              <a:rPr lang="en-US" dirty="0"/>
              <a:t>Text Here</a:t>
            </a:r>
          </a:p>
        </p:txBody>
      </p:sp>
      <p:sp>
        <p:nvSpPr>
          <p:cNvPr id="23" name="テキスト プレースホルダー 5"/>
          <p:cNvSpPr>
            <a:spLocks noGrp="1"/>
          </p:cNvSpPr>
          <p:nvPr>
            <p:ph type="body" sz="quarter" idx="23" hasCustomPrompt="1"/>
          </p:nvPr>
        </p:nvSpPr>
        <p:spPr>
          <a:xfrm>
            <a:off x="2879667" y="5136238"/>
            <a:ext cx="3382681" cy="481122"/>
          </a:xfrm>
          <a:solidFill>
            <a:schemeClr val="accent3"/>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4" name="テキスト プレースホルダー 5"/>
          <p:cNvSpPr>
            <a:spLocks noGrp="1"/>
          </p:cNvSpPr>
          <p:nvPr>
            <p:ph type="body" sz="quarter" idx="24" hasCustomPrompt="1"/>
          </p:nvPr>
        </p:nvSpPr>
        <p:spPr>
          <a:xfrm>
            <a:off x="2879260" y="5637251"/>
            <a:ext cx="5023281" cy="1008111"/>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58254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4" presetClass="entr" presetSubtype="10"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Effect transition="in" filter="randombar(horizontal)">
                                      <p:cBhvr>
                                        <p:cTn id="53" dur="500"/>
                                        <p:tgtEl>
                                          <p:spTgt spid="16">
                                            <p:bg/>
                                          </p:spTgt>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57" dur="500"/>
                                        <p:tgtEl>
                                          <p:spTgt spid="16">
                                            <p:txEl>
                                              <p:pRg st="0" end="0"/>
                                            </p:txEl>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1" dur="500"/>
                                        <p:tgtEl>
                                          <p:spTgt spid="25">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randombar(horizontal)">
                                      <p:cBhvr>
                                        <p:cTn id="65" dur="500"/>
                                        <p:tgtEl>
                                          <p:spTgt spid="18">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9" dur="500"/>
                                        <p:tgtEl>
                                          <p:spTgt spid="18">
                                            <p:txEl>
                                              <p:pRg st="0" end="0"/>
                                            </p:txEl>
                                          </p:spTgt>
                                        </p:tgtEl>
                                      </p:cBhvr>
                                    </p:animEffect>
                                  </p:childTnLst>
                                </p:cTn>
                              </p:par>
                            </p:childTnLst>
                          </p:cTn>
                        </p:par>
                        <p:par>
                          <p:cTn id="70" fill="hold">
                            <p:stCondLst>
                              <p:cond delay="3250"/>
                            </p:stCondLst>
                            <p:childTnLst>
                              <p:par>
                                <p:cTn id="71" presetID="14" presetClass="entr" presetSubtype="10"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3" dur="500"/>
                                        <p:tgtEl>
                                          <p:spTgt spid="26">
                                            <p:txEl>
                                              <p:pRg st="0" end="0"/>
                                            </p:txEl>
                                          </p:spTgt>
                                        </p:tgtEl>
                                      </p:cBhvr>
                                    </p:animEffect>
                                  </p:childTnLst>
                                </p:cTn>
                              </p:par>
                            </p:childTnLst>
                          </p:cTn>
                        </p:par>
                        <p:par>
                          <p:cTn id="74" fill="hold">
                            <p:stCondLst>
                              <p:cond delay="3750"/>
                            </p:stCondLst>
                            <p:childTnLst>
                              <p:par>
                                <p:cTn id="75" presetID="14" presetClass="entr" presetSubtype="10" fill="hold" grpId="0" nodeType="afterEffect">
                                  <p:stCondLst>
                                    <p:cond delay="0"/>
                                  </p:stCondLst>
                                  <p:childTnLst>
                                    <p:set>
                                      <p:cBhvr>
                                        <p:cTn id="76" dur="1" fill="hold">
                                          <p:stCondLst>
                                            <p:cond delay="0"/>
                                          </p:stCondLst>
                                        </p:cTn>
                                        <p:tgtEl>
                                          <p:spTgt spid="23">
                                            <p:bg/>
                                          </p:spTgt>
                                        </p:tgtEl>
                                        <p:attrNameLst>
                                          <p:attrName>style.visibility</p:attrName>
                                        </p:attrNameLst>
                                      </p:cBhvr>
                                      <p:to>
                                        <p:strVal val="visible"/>
                                      </p:to>
                                    </p:set>
                                    <p:animEffect transition="in" filter="randombar(horizontal)">
                                      <p:cBhvr>
                                        <p:cTn id="77" dur="500"/>
                                        <p:tgtEl>
                                          <p:spTgt spid="23">
                                            <p:bg/>
                                          </p:spTgt>
                                        </p:tgtEl>
                                      </p:cBhvr>
                                    </p:animEffect>
                                  </p:childTnLst>
                                </p:cTn>
                              </p:par>
                            </p:childTnLst>
                          </p:cTn>
                        </p:par>
                        <p:par>
                          <p:cTn id="78" fill="hold">
                            <p:stCondLst>
                              <p:cond delay="4250"/>
                            </p:stCondLst>
                            <p:childTnLst>
                              <p:par>
                                <p:cTn id="79" presetID="14" presetClass="entr" presetSubtype="1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1" dur="500"/>
                                        <p:tgtEl>
                                          <p:spTgt spid="23">
                                            <p:txEl>
                                              <p:pRg st="0" end="0"/>
                                            </p:txEl>
                                          </p:spTgt>
                                        </p:tgtEl>
                                      </p:cBhvr>
                                    </p:animEffect>
                                  </p:childTnLst>
                                </p:cTn>
                              </p:par>
                            </p:childTnLst>
                          </p:cTn>
                        </p:par>
                        <p:par>
                          <p:cTn id="82" fill="hold">
                            <p:stCondLst>
                              <p:cond delay="4750"/>
                            </p:stCondLst>
                            <p:childTnLst>
                              <p:par>
                                <p:cTn id="83" presetID="14" presetClass="entr" presetSubtype="10" fill="hold" grpId="0" nodeType="after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8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8" grpId="0" build="p" animBg="1">
        <p:tmplLst>
          <p:tmpl>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3" grpId="0" build="p" animBg="1">
        <p:tmplLst>
          <p:tmpl>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23" name="テキスト プレースホルダー 22"/>
          <p:cNvSpPr>
            <a:spLocks noGrp="1"/>
          </p:cNvSpPr>
          <p:nvPr>
            <p:ph type="body" sz="quarter" idx="13" hasCustomPrompt="1"/>
          </p:nvPr>
        </p:nvSpPr>
        <p:spPr>
          <a:xfrm>
            <a:off x="678550" y="1700812"/>
            <a:ext cx="2633203" cy="4162045"/>
          </a:xfrm>
        </p:spPr>
        <p:txBody>
          <a:bodyPr anchor="ctr">
            <a:normAutofit/>
          </a:bodyPr>
          <a:lstStyle>
            <a:lvl1pPr algn="l">
              <a:defRPr sz="2933">
                <a:latin typeface="Aleo-BoldItalic" pitchFamily="34" charset="0"/>
              </a:defRPr>
            </a:lvl1pPr>
          </a:lstStyle>
          <a:p>
            <a:pPr lvl="0"/>
            <a:r>
              <a:rPr lang="en-US" dirty="0"/>
              <a:t>“Text Here”</a:t>
            </a:r>
          </a:p>
        </p:txBody>
      </p:sp>
      <p:sp>
        <p:nvSpPr>
          <p:cNvPr id="25" name="テキスト プレースホルダー 5"/>
          <p:cNvSpPr>
            <a:spLocks noGrp="1"/>
          </p:cNvSpPr>
          <p:nvPr>
            <p:ph type="body" sz="quarter" idx="14" hasCustomPrompt="1"/>
          </p:nvPr>
        </p:nvSpPr>
        <p:spPr>
          <a:xfrm>
            <a:off x="3347758" y="2869969"/>
            <a:ext cx="5369744" cy="1855179"/>
          </a:xfrm>
        </p:spPr>
        <p:txBody>
          <a:bodyPr anchor="ctr"/>
          <a:lstStyle>
            <a:lvl1pPr algn="l">
              <a:defRPr baseline="0"/>
            </a:lvl1pPr>
          </a:lstStyle>
          <a:p>
            <a:pPr lvl="0"/>
            <a:r>
              <a:rPr lang="en-US" dirty="0"/>
              <a:t>Text Here</a:t>
            </a:r>
          </a:p>
        </p:txBody>
      </p:sp>
    </p:spTree>
    <p:extLst>
      <p:ext uri="{BB962C8B-B14F-4D97-AF65-F5344CB8AC3E}">
        <p14:creationId xmlns:p14="http://schemas.microsoft.com/office/powerpoint/2010/main" val="12193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23" name="テキスト プレースホルダー 22"/>
          <p:cNvSpPr>
            <a:spLocks noGrp="1"/>
          </p:cNvSpPr>
          <p:nvPr>
            <p:ph type="body" sz="quarter" idx="13" hasCustomPrompt="1"/>
          </p:nvPr>
        </p:nvSpPr>
        <p:spPr>
          <a:xfrm>
            <a:off x="503197" y="2420888"/>
            <a:ext cx="8214307" cy="720080"/>
          </a:xfrm>
        </p:spPr>
        <p:txBody>
          <a:bodyPr anchor="ctr">
            <a:normAutofit/>
          </a:bodyPr>
          <a:lstStyle>
            <a:lvl1pPr algn="ctr">
              <a:defRPr sz="2933">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507878" y="3109992"/>
            <a:ext cx="8209625" cy="1855179"/>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388921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23" name="テキスト プレースホルダー 22"/>
          <p:cNvSpPr>
            <a:spLocks noGrp="1"/>
          </p:cNvSpPr>
          <p:nvPr>
            <p:ph type="body" sz="quarter" idx="13" hasCustomPrompt="1"/>
          </p:nvPr>
        </p:nvSpPr>
        <p:spPr>
          <a:xfrm>
            <a:off x="1295351" y="4005064"/>
            <a:ext cx="6300156" cy="720080"/>
          </a:xfrm>
        </p:spPr>
        <p:txBody>
          <a:bodyPr anchor="ctr">
            <a:normAutofit/>
          </a:bodyPr>
          <a:lstStyle>
            <a:lvl1pPr algn="ctr">
              <a:defRPr sz="2933">
                <a:latin typeface="Aleo-BoldItalic" pitchFamily="34" charset="0"/>
              </a:defRPr>
            </a:lvl1pPr>
          </a:lstStyle>
          <a:p>
            <a:pPr lvl="0"/>
            <a:r>
              <a:rPr lang="en-US" dirty="0"/>
              <a:t>“Text Here”</a:t>
            </a:r>
          </a:p>
        </p:txBody>
      </p:sp>
      <p:sp>
        <p:nvSpPr>
          <p:cNvPr id="6" name="テキスト プレースホルダー 5"/>
          <p:cNvSpPr>
            <a:spLocks noGrp="1"/>
          </p:cNvSpPr>
          <p:nvPr>
            <p:ph type="body" sz="quarter" idx="14" hasCustomPrompt="1"/>
          </p:nvPr>
        </p:nvSpPr>
        <p:spPr>
          <a:xfrm>
            <a:off x="1300036" y="4694172"/>
            <a:ext cx="6296564" cy="1855179"/>
          </a:xfrm>
        </p:spPr>
        <p:txBody>
          <a:bodyPr/>
          <a:lstStyle>
            <a:lvl1pPr algn="ctr">
              <a:defRPr baseline="0"/>
            </a:lvl1pPr>
          </a:lstStyle>
          <a:p>
            <a:pPr lvl="0"/>
            <a:r>
              <a:rPr lang="en-US" dirty="0"/>
              <a:t>Text Here</a:t>
            </a:r>
          </a:p>
        </p:txBody>
      </p:sp>
    </p:spTree>
    <p:extLst>
      <p:ext uri="{BB962C8B-B14F-4D97-AF65-F5344CB8AC3E}">
        <p14:creationId xmlns:p14="http://schemas.microsoft.com/office/powerpoint/2010/main" val="31585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Tree>
    <p:extLst>
      <p:ext uri="{BB962C8B-B14F-4D97-AF65-F5344CB8AC3E}">
        <p14:creationId xmlns:p14="http://schemas.microsoft.com/office/powerpoint/2010/main" val="28837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8" name="図プレースホルダー 7"/>
          <p:cNvSpPr>
            <a:spLocks noGrp="1" noChangeAspect="1"/>
          </p:cNvSpPr>
          <p:nvPr>
            <p:ph type="pic" sz="quarter" idx="13" hasCustomPrompt="1"/>
          </p:nvPr>
        </p:nvSpPr>
        <p:spPr>
          <a:xfrm>
            <a:off x="1007358" y="1844593"/>
            <a:ext cx="2880508" cy="3840344"/>
          </a:xfrm>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5" name="テキスト プレースホルダー 5"/>
          <p:cNvSpPr>
            <a:spLocks noGrp="1"/>
          </p:cNvSpPr>
          <p:nvPr>
            <p:ph type="body" sz="quarter" idx="15" hasCustomPrompt="1"/>
          </p:nvPr>
        </p:nvSpPr>
        <p:spPr>
          <a:xfrm>
            <a:off x="4005895" y="1843755"/>
            <a:ext cx="4238832" cy="481122"/>
          </a:xfrm>
          <a:solidFill>
            <a:schemeClr val="accent4"/>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6" name="テキスト プレースホルダー 5"/>
          <p:cNvSpPr>
            <a:spLocks noGrp="1"/>
          </p:cNvSpPr>
          <p:nvPr>
            <p:ph type="body" sz="quarter" idx="16" hasCustomPrompt="1"/>
          </p:nvPr>
        </p:nvSpPr>
        <p:spPr>
          <a:xfrm>
            <a:off x="3995887" y="2420892"/>
            <a:ext cx="4248840" cy="3552395"/>
          </a:xfrm>
        </p:spPr>
        <p:txBody>
          <a:bodyPr anchor="t">
            <a:normAutofit/>
          </a:bodyPr>
          <a:lstStyle>
            <a:lvl1pPr algn="l">
              <a:defRPr sz="1600" baseline="0"/>
            </a:lvl1pPr>
          </a:lstStyle>
          <a:p>
            <a:pPr lvl="0"/>
            <a:r>
              <a:rPr lang="en-US" dirty="0"/>
              <a:t>Text Here</a:t>
            </a:r>
          </a:p>
        </p:txBody>
      </p:sp>
      <p:sp>
        <p:nvSpPr>
          <p:cNvPr id="22" name="テキスト プレースホルダー 5"/>
          <p:cNvSpPr>
            <a:spLocks noGrp="1"/>
          </p:cNvSpPr>
          <p:nvPr>
            <p:ph type="body" sz="quarter" idx="14" hasCustomPrompt="1"/>
          </p:nvPr>
        </p:nvSpPr>
        <p:spPr>
          <a:xfrm rot="21288877">
            <a:off x="1126744" y="5473693"/>
            <a:ext cx="2880251" cy="511029"/>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133" baseline="0">
                <a:solidFill>
                  <a:schemeClr val="bg1">
                    <a:lumMod val="85000"/>
                  </a:schemeClr>
                </a:solidFill>
                <a:latin typeface="Aleo-BoldItalic" pitchFamily="34" charset="0"/>
              </a:defRPr>
            </a:lvl1pPr>
          </a:lstStyle>
          <a:p>
            <a:pPr lvl="0"/>
            <a:r>
              <a:rPr lang="en-US" dirty="0"/>
              <a:t>Caption Here</a:t>
            </a:r>
          </a:p>
        </p:txBody>
      </p:sp>
    </p:spTree>
    <p:extLst>
      <p:ext uri="{BB962C8B-B14F-4D97-AF65-F5344CB8AC3E}">
        <p14:creationId xmlns:p14="http://schemas.microsoft.com/office/powerpoint/2010/main" val="384958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1250"/>
                            </p:stCondLst>
                            <p:childTnLst>
                              <p:par>
                                <p:cTn id="55" presetID="22" presetClass="entr" presetSubtype="4" fill="hold" grpId="0" nodeType="afterEffect">
                                  <p:stCondLst>
                                    <p:cond delay="0"/>
                                  </p:stCondLst>
                                  <p:childTnLst>
                                    <p:set>
                                      <p:cBhvr>
                                        <p:cTn id="56" dur="1" fill="hold">
                                          <p:stCondLst>
                                            <p:cond delay="0"/>
                                          </p:stCondLst>
                                        </p:cTn>
                                        <p:tgtEl>
                                          <p:spTgt spid="22">
                                            <p:bg/>
                                          </p:spTgt>
                                        </p:tgtEl>
                                        <p:attrNameLst>
                                          <p:attrName>style.visibility</p:attrName>
                                        </p:attrNameLst>
                                      </p:cBhvr>
                                      <p:to>
                                        <p:strVal val="visible"/>
                                      </p:to>
                                    </p:set>
                                    <p:animEffect transition="in" filter="wipe(down)">
                                      <p:cBhvr>
                                        <p:cTn id="57" dur="500"/>
                                        <p:tgtEl>
                                          <p:spTgt spid="22">
                                            <p:bg/>
                                          </p:spTgt>
                                        </p:tgtEl>
                                      </p:cBhvr>
                                    </p:animEffect>
                                  </p:childTnLst>
                                </p:cTn>
                              </p:par>
                            </p:childTnLst>
                          </p:cTn>
                        </p:par>
                        <p:par>
                          <p:cTn id="58" fill="hold">
                            <p:stCondLst>
                              <p:cond delay="1750"/>
                            </p:stCondLst>
                            <p:childTnLst>
                              <p:par>
                                <p:cTn id="59" presetID="22" presetClass="entr" presetSubtype="4" fill="hold" grpId="0" nodeType="after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down)">
                                      <p:cBhvr>
                                        <p:cTn id="61" dur="500"/>
                                        <p:tgtEl>
                                          <p:spTgt spid="22">
                                            <p:txEl>
                                              <p:pRg st="0" end="0"/>
                                            </p:txEl>
                                          </p:spTgt>
                                        </p:tgtEl>
                                      </p:cBhvr>
                                    </p:animEffect>
                                  </p:childTnLst>
                                </p:cTn>
                              </p:par>
                            </p:childTnLst>
                          </p:cTn>
                        </p:par>
                        <p:par>
                          <p:cTn id="62" fill="hold">
                            <p:stCondLst>
                              <p:cond delay="2250"/>
                            </p:stCondLst>
                            <p:childTnLst>
                              <p:par>
                                <p:cTn id="63" presetID="42" presetClass="entr" presetSubtype="0" fill="hold" grpId="0" nodeType="afterEffect">
                                  <p:stCondLst>
                                    <p:cond delay="0"/>
                                  </p:stCondLst>
                                  <p:childTnLst>
                                    <p:set>
                                      <p:cBhvr>
                                        <p:cTn id="64" dur="1" fill="hold">
                                          <p:stCondLst>
                                            <p:cond delay="0"/>
                                          </p:stCondLst>
                                        </p:cTn>
                                        <p:tgtEl>
                                          <p:spTgt spid="25">
                                            <p:bg/>
                                          </p:spTgt>
                                        </p:tgtEl>
                                        <p:attrNameLst>
                                          <p:attrName>style.visibility</p:attrName>
                                        </p:attrNameLst>
                                      </p:cBhvr>
                                      <p:to>
                                        <p:strVal val="visible"/>
                                      </p:to>
                                    </p:set>
                                    <p:animEffect transition="in" filter="fade">
                                      <p:cBhvr>
                                        <p:cTn id="65" dur="500"/>
                                        <p:tgtEl>
                                          <p:spTgt spid="25">
                                            <p:bg/>
                                          </p:spTgt>
                                        </p:tgtEl>
                                      </p:cBhvr>
                                    </p:animEffect>
                                    <p:anim calcmode="lin" valueType="num">
                                      <p:cBhvr>
                                        <p:cTn id="66" dur="500" fill="hold"/>
                                        <p:tgtEl>
                                          <p:spTgt spid="25">
                                            <p:bg/>
                                          </p:spTgt>
                                        </p:tgtEl>
                                        <p:attrNameLst>
                                          <p:attrName>ppt_x</p:attrName>
                                        </p:attrNameLst>
                                      </p:cBhvr>
                                      <p:tavLst>
                                        <p:tav tm="0">
                                          <p:val>
                                            <p:strVal val="#ppt_x"/>
                                          </p:val>
                                        </p:tav>
                                        <p:tav tm="100000">
                                          <p:val>
                                            <p:strVal val="#ppt_x"/>
                                          </p:val>
                                        </p:tav>
                                      </p:tavLst>
                                    </p:anim>
                                    <p:anim calcmode="lin" valueType="num">
                                      <p:cBhvr>
                                        <p:cTn id="67" dur="500" fill="hold"/>
                                        <p:tgtEl>
                                          <p:spTgt spid="25">
                                            <p:bg/>
                                          </p:spTgt>
                                        </p:tgtEl>
                                        <p:attrNameLst>
                                          <p:attrName>ppt_y</p:attrName>
                                        </p:attrNameLst>
                                      </p:cBhvr>
                                      <p:tavLst>
                                        <p:tav tm="0">
                                          <p:val>
                                            <p:strVal val="#ppt_y+.1"/>
                                          </p:val>
                                        </p:tav>
                                        <p:tav tm="100000">
                                          <p:val>
                                            <p:strVal val="#ppt_y"/>
                                          </p:val>
                                        </p:tav>
                                      </p:tavLst>
                                    </p:anim>
                                  </p:childTnLst>
                                </p:cTn>
                              </p:par>
                            </p:childTnLst>
                          </p:cTn>
                        </p:par>
                        <p:par>
                          <p:cTn id="68" fill="hold">
                            <p:stCondLst>
                              <p:cond delay="2750"/>
                            </p:stCondLst>
                            <p:childTnLst>
                              <p:par>
                                <p:cTn id="69" presetID="42" presetClass="entr" presetSubtype="0" fill="hold" grpId="0"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fade">
                                      <p:cBhvr>
                                        <p:cTn id="71" dur="500"/>
                                        <p:tgtEl>
                                          <p:spTgt spid="25">
                                            <p:txEl>
                                              <p:pRg st="0" end="0"/>
                                            </p:txEl>
                                          </p:spTgt>
                                        </p:tgtEl>
                                      </p:cBhvr>
                                    </p:animEffect>
                                    <p:anim calcmode="lin" valueType="num">
                                      <p:cBhvr>
                                        <p:cTn id="7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500"/>
                                        <p:tgtEl>
                                          <p:spTgt spid="26">
                                            <p:txEl>
                                              <p:pRg st="0" end="0"/>
                                            </p:txEl>
                                          </p:spTgt>
                                        </p:tgtEl>
                                      </p:cBhvr>
                                    </p:animEffect>
                                    <p:anim calcmode="lin" valueType="num">
                                      <p:cBhvr>
                                        <p:cTn id="7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5" grpId="0" build="p" animBg="1">
        <p:tmplLst>
          <p:tmpl>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2" grpId="0" build="p" animBg="1">
        <p:tmplLst>
          <p:tmpl>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6CFFD8-03D0-4959-836C-6FA85EDAB9F4}"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8" name="図プレースホルダー 7"/>
          <p:cNvSpPr>
            <a:spLocks noGrp="1" noChangeAspect="1"/>
          </p:cNvSpPr>
          <p:nvPr>
            <p:ph type="pic" sz="quarter" idx="13" hasCustomPrompt="1"/>
          </p:nvPr>
        </p:nvSpPr>
        <p:spPr>
          <a:xfrm>
            <a:off x="503197" y="2043191"/>
            <a:ext cx="1687340"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224423" y="4231431"/>
            <a:ext cx="2177387" cy="405315"/>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2591608" y="2907517"/>
            <a:ext cx="1687340"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2312835" y="5095757"/>
            <a:ext cx="2177387" cy="405315"/>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24" name="図プレースホルダー 7"/>
          <p:cNvSpPr>
            <a:spLocks noGrp="1" noChangeAspect="1"/>
          </p:cNvSpPr>
          <p:nvPr>
            <p:ph type="pic" sz="quarter" idx="17" hasCustomPrompt="1"/>
          </p:nvPr>
        </p:nvSpPr>
        <p:spPr>
          <a:xfrm>
            <a:off x="4680022" y="1744789"/>
            <a:ext cx="1687340"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7" name="テキスト プレースホルダー 5"/>
          <p:cNvSpPr>
            <a:spLocks noGrp="1"/>
          </p:cNvSpPr>
          <p:nvPr>
            <p:ph type="body" sz="quarter" idx="18" hasCustomPrompt="1"/>
          </p:nvPr>
        </p:nvSpPr>
        <p:spPr>
          <a:xfrm rot="21288877">
            <a:off x="4401248" y="3933029"/>
            <a:ext cx="2177387" cy="405315"/>
          </a:xfrm>
          <a:gradFill flip="none" rotWithShape="1">
            <a:gsLst>
              <a:gs pos="0">
                <a:schemeClr val="accent3">
                  <a:alpha val="0"/>
                </a:schemeClr>
              </a:gs>
              <a:gs pos="50000">
                <a:schemeClr val="accent3"/>
              </a:gs>
              <a:gs pos="100000">
                <a:schemeClr val="accent3"/>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28" name="図プレースホルダー 7"/>
          <p:cNvSpPr>
            <a:spLocks noGrp="1" noChangeAspect="1"/>
          </p:cNvSpPr>
          <p:nvPr>
            <p:ph type="pic" sz="quarter" idx="19" hasCustomPrompt="1"/>
          </p:nvPr>
        </p:nvSpPr>
        <p:spPr>
          <a:xfrm>
            <a:off x="6768436" y="2318339"/>
            <a:ext cx="1687340"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9" name="テキスト プレースホルダー 5"/>
          <p:cNvSpPr>
            <a:spLocks noGrp="1"/>
          </p:cNvSpPr>
          <p:nvPr>
            <p:ph type="body" sz="quarter" idx="20" hasCustomPrompt="1"/>
          </p:nvPr>
        </p:nvSpPr>
        <p:spPr>
          <a:xfrm rot="21288877">
            <a:off x="6489662" y="4506579"/>
            <a:ext cx="2177387" cy="405315"/>
          </a:xfrm>
          <a:gradFill flip="none" rotWithShape="1">
            <a:gsLst>
              <a:gs pos="0">
                <a:schemeClr val="accent4">
                  <a:alpha val="0"/>
                </a:schemeClr>
              </a:gs>
              <a:gs pos="50000">
                <a:schemeClr val="accent4"/>
              </a:gs>
              <a:gs pos="100000">
                <a:schemeClr val="accent4"/>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467189" y="4869164"/>
            <a:ext cx="1728341" cy="960107"/>
          </a:xfrm>
        </p:spPr>
        <p:txBody>
          <a:bodyPr anchor="t">
            <a:normAutofit/>
          </a:bodyPr>
          <a:lstStyle>
            <a:lvl1pPr algn="l">
              <a:defRPr sz="1333"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2519597" y="5733260"/>
            <a:ext cx="1728341" cy="960107"/>
          </a:xfrm>
        </p:spPr>
        <p:txBody>
          <a:bodyPr anchor="t">
            <a:normAutofit/>
          </a:bodyPr>
          <a:lstStyle>
            <a:lvl1pPr algn="l">
              <a:defRPr sz="1333" baseline="0"/>
            </a:lvl1pPr>
          </a:lstStyle>
          <a:p>
            <a:pPr lvl="0"/>
            <a:r>
              <a:rPr lang="en-US" dirty="0"/>
              <a:t>Text Here</a:t>
            </a:r>
          </a:p>
        </p:txBody>
      </p:sp>
      <p:sp>
        <p:nvSpPr>
          <p:cNvPr id="32" name="テキスト プレースホルダー 5"/>
          <p:cNvSpPr>
            <a:spLocks noGrp="1"/>
          </p:cNvSpPr>
          <p:nvPr>
            <p:ph type="body" sz="quarter" idx="23" hasCustomPrompt="1"/>
          </p:nvPr>
        </p:nvSpPr>
        <p:spPr>
          <a:xfrm>
            <a:off x="4644017" y="4581132"/>
            <a:ext cx="1728341" cy="960107"/>
          </a:xfrm>
        </p:spPr>
        <p:txBody>
          <a:bodyPr anchor="t">
            <a:normAutofit/>
          </a:bodyPr>
          <a:lstStyle>
            <a:lvl1pPr algn="l">
              <a:defRPr sz="1333" baseline="0"/>
            </a:lvl1pPr>
          </a:lstStyle>
          <a:p>
            <a:pPr lvl="0"/>
            <a:r>
              <a:rPr lang="en-US" dirty="0"/>
              <a:t>Text Here</a:t>
            </a:r>
          </a:p>
        </p:txBody>
      </p:sp>
      <p:sp>
        <p:nvSpPr>
          <p:cNvPr id="33" name="テキスト プレースホルダー 5"/>
          <p:cNvSpPr>
            <a:spLocks noGrp="1"/>
          </p:cNvSpPr>
          <p:nvPr>
            <p:ph type="body" sz="quarter" idx="24" hasCustomPrompt="1"/>
          </p:nvPr>
        </p:nvSpPr>
        <p:spPr>
          <a:xfrm>
            <a:off x="6732430" y="5061185"/>
            <a:ext cx="1728341" cy="960107"/>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39660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wipe(down)">
                                      <p:cBhvr>
                                        <p:cTn id="56" dur="500"/>
                                        <p:tgtEl>
                                          <p:spTgt spid="22">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wipe(down)">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wipe(down)">
                                      <p:cBhvr>
                                        <p:cTn id="66" dur="500"/>
                                        <p:tgtEl>
                                          <p:spTgt spid="23">
                                            <p:bg/>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175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7">
                                            <p:bg/>
                                          </p:spTgt>
                                        </p:tgtEl>
                                        <p:attrNameLst>
                                          <p:attrName>style.visibility</p:attrName>
                                        </p:attrNameLst>
                                      </p:cBhvr>
                                      <p:to>
                                        <p:strVal val="visible"/>
                                      </p:to>
                                    </p:set>
                                    <p:animEffect transition="in" filter="wipe(down)">
                                      <p:cBhvr>
                                        <p:cTn id="76" dur="500"/>
                                        <p:tgtEl>
                                          <p:spTgt spid="27">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Effect transition="in" filter="wipe(down)">
                                      <p:cBhvr>
                                        <p:cTn id="79" dur="500"/>
                                        <p:tgtEl>
                                          <p:spTgt spid="27">
                                            <p:txEl>
                                              <p:pRg st="0" end="0"/>
                                            </p:txEl>
                                          </p:spTgt>
                                        </p:tgtEl>
                                      </p:cBhvr>
                                    </p:animEffect>
                                  </p:childTnLst>
                                </p:cTn>
                              </p:par>
                            </p:childTnLst>
                          </p:cTn>
                        </p:par>
                        <p:par>
                          <p:cTn id="80" fill="hold">
                            <p:stCondLst>
                              <p:cond delay="225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bg/>
                                          </p:spTgt>
                                        </p:tgtEl>
                                        <p:attrNameLst>
                                          <p:attrName>style.visibility</p:attrName>
                                        </p:attrNameLst>
                                      </p:cBhvr>
                                      <p:to>
                                        <p:strVal val="visible"/>
                                      </p:to>
                                    </p:set>
                                    <p:animEffect transition="in" filter="wipe(down)">
                                      <p:cBhvr>
                                        <p:cTn id="86" dur="500"/>
                                        <p:tgtEl>
                                          <p:spTgt spid="29">
                                            <p:bg/>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9">
                                            <p:txEl>
                                              <p:pRg st="0" end="0"/>
                                            </p:txEl>
                                          </p:spTgt>
                                        </p:tgtEl>
                                        <p:attrNameLst>
                                          <p:attrName>style.visibility</p:attrName>
                                        </p:attrNameLst>
                                      </p:cBhvr>
                                      <p:to>
                                        <p:strVal val="visible"/>
                                      </p:to>
                                    </p:set>
                                    <p:animEffect transition="in" filter="wipe(down)">
                                      <p:cBhvr>
                                        <p:cTn id="89" dur="500"/>
                                        <p:tgtEl>
                                          <p:spTgt spid="29">
                                            <p:txEl>
                                              <p:pRg st="0" end="0"/>
                                            </p:txEl>
                                          </p:spTgt>
                                        </p:tgtEl>
                                      </p:cBhvr>
                                    </p:animEffect>
                                  </p:childTnLst>
                                </p:cTn>
                              </p:par>
                            </p:childTnLst>
                          </p:cTn>
                        </p:par>
                        <p:par>
                          <p:cTn id="90" fill="hold">
                            <p:stCondLst>
                              <p:cond delay="2750"/>
                            </p:stCondLst>
                            <p:childTnLst>
                              <p:par>
                                <p:cTn id="91" presetID="42" presetClass="entr" presetSubtype="0" fill="hold" grpId="0" nodeType="afterEffect">
                                  <p:stCondLst>
                                    <p:cond delay="0"/>
                                  </p:stCondLst>
                                  <p:childTnLst>
                                    <p:set>
                                      <p:cBhvr>
                                        <p:cTn id="92" dur="1" fill="hold">
                                          <p:stCondLst>
                                            <p:cond delay="0"/>
                                          </p:stCondLst>
                                        </p:cTn>
                                        <p:tgtEl>
                                          <p:spTgt spid="30">
                                            <p:txEl>
                                              <p:pRg st="0" end="0"/>
                                            </p:txEl>
                                          </p:spTgt>
                                        </p:tgtEl>
                                        <p:attrNameLst>
                                          <p:attrName>style.visibility</p:attrName>
                                        </p:attrNameLst>
                                      </p:cBhvr>
                                      <p:to>
                                        <p:strVal val="visible"/>
                                      </p:to>
                                    </p:set>
                                    <p:animEffect transition="in" filter="fade">
                                      <p:cBhvr>
                                        <p:cTn id="93" dur="500"/>
                                        <p:tgtEl>
                                          <p:spTgt spid="30">
                                            <p:txEl>
                                              <p:pRg st="0" end="0"/>
                                            </p:txEl>
                                          </p:spTgt>
                                        </p:tgtEl>
                                      </p:cBhvr>
                                    </p:animEffect>
                                    <p:anim calcmode="lin" valueType="num">
                                      <p:cBhvr>
                                        <p:cTn id="9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3250"/>
                            </p:stCondLst>
                            <p:childTnLst>
                              <p:par>
                                <p:cTn id="97" presetID="42" presetClass="entr" presetSubtype="0" fill="hold" grpId="0" nodeType="afterEffect">
                                  <p:stCondLst>
                                    <p:cond delay="0"/>
                                  </p:stCondLst>
                                  <p:childTnLst>
                                    <p:set>
                                      <p:cBhvr>
                                        <p:cTn id="98" dur="1" fill="hold">
                                          <p:stCondLst>
                                            <p:cond delay="0"/>
                                          </p:stCondLst>
                                        </p:cTn>
                                        <p:tgtEl>
                                          <p:spTgt spid="31">
                                            <p:txEl>
                                              <p:pRg st="0" end="0"/>
                                            </p:txEl>
                                          </p:spTgt>
                                        </p:tgtEl>
                                        <p:attrNameLst>
                                          <p:attrName>style.visibility</p:attrName>
                                        </p:attrNameLst>
                                      </p:cBhvr>
                                      <p:to>
                                        <p:strVal val="visible"/>
                                      </p:to>
                                    </p:set>
                                    <p:animEffect transition="in" filter="fade">
                                      <p:cBhvr>
                                        <p:cTn id="99" dur="500"/>
                                        <p:tgtEl>
                                          <p:spTgt spid="31">
                                            <p:txEl>
                                              <p:pRg st="0" end="0"/>
                                            </p:txEl>
                                          </p:spTgt>
                                        </p:tgtEl>
                                      </p:cBhvr>
                                    </p:animEffect>
                                    <p:anim calcmode="lin" valueType="num">
                                      <p:cBhvr>
                                        <p:cTn id="10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3750"/>
                            </p:stCondLst>
                            <p:childTnLst>
                              <p:par>
                                <p:cTn id="103" presetID="42" presetClass="entr" presetSubtype="0" fill="hold" grpId="0" nodeType="after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Effect transition="in" filter="fade">
                                      <p:cBhvr>
                                        <p:cTn id="105" dur="500"/>
                                        <p:tgtEl>
                                          <p:spTgt spid="32">
                                            <p:txEl>
                                              <p:pRg st="0" end="0"/>
                                            </p:txEl>
                                          </p:spTgt>
                                        </p:tgtEl>
                                      </p:cBhvr>
                                    </p:animEffect>
                                    <p:anim calcmode="lin" valueType="num">
                                      <p:cBhvr>
                                        <p:cTn id="10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250"/>
                            </p:stCondLst>
                            <p:childTnLst>
                              <p:par>
                                <p:cTn id="109" presetID="42" presetClass="entr" presetSubtype="0" fill="hold" grpId="0" nodeType="afterEffect">
                                  <p:stCondLst>
                                    <p:cond delay="0"/>
                                  </p:stCondLst>
                                  <p:childTnLst>
                                    <p:set>
                                      <p:cBhvr>
                                        <p:cTn id="110" dur="1" fill="hold">
                                          <p:stCondLst>
                                            <p:cond delay="0"/>
                                          </p:stCondLst>
                                        </p:cTn>
                                        <p:tgtEl>
                                          <p:spTgt spid="33">
                                            <p:txEl>
                                              <p:pRg st="0" end="0"/>
                                            </p:txEl>
                                          </p:spTgt>
                                        </p:tgtEl>
                                        <p:attrNameLst>
                                          <p:attrName>style.visibility</p:attrName>
                                        </p:attrNameLst>
                                      </p:cBhvr>
                                      <p:to>
                                        <p:strVal val="visible"/>
                                      </p:to>
                                    </p:set>
                                    <p:animEffect transition="in" filter="fade">
                                      <p:cBhvr>
                                        <p:cTn id="111" dur="500"/>
                                        <p:tgtEl>
                                          <p:spTgt spid="33">
                                            <p:txEl>
                                              <p:pRg st="0" end="0"/>
                                            </p:txEl>
                                          </p:spTgt>
                                        </p:tgtEl>
                                      </p:cBhvr>
                                    </p:animEffect>
                                    <p:anim calcmode="lin" valueType="num">
                                      <p:cBhvr>
                                        <p:cTn id="11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13"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18" grpId="0"/>
      <p:bldP spid="23" grpId="0" build="p" animBg="1">
        <p:tmplLst>
          <p:tmpl>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p:bldP spid="27" grpId="0" build="p" animBg="1">
        <p:tmplLst>
          <p:tmpl>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p:bldP spid="29" grpId="0" build="p" animBg="1">
        <p:tmplLst>
          <p:tmpl>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Graph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30" name="テキスト プレースホルダー 5"/>
          <p:cNvSpPr>
            <a:spLocks noGrp="1"/>
          </p:cNvSpPr>
          <p:nvPr>
            <p:ph type="body" sz="quarter" idx="21" hasCustomPrompt="1"/>
          </p:nvPr>
        </p:nvSpPr>
        <p:spPr>
          <a:xfrm>
            <a:off x="683232" y="4821159"/>
            <a:ext cx="1800356" cy="1344149"/>
          </a:xfrm>
        </p:spPr>
        <p:txBody>
          <a:bodyPr anchor="t">
            <a:normAutofit/>
          </a:bodyPr>
          <a:lstStyle>
            <a:lvl1pPr algn="l">
              <a:defRPr sz="1333"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2591608" y="4821159"/>
            <a:ext cx="1800356" cy="1344149"/>
          </a:xfrm>
        </p:spPr>
        <p:txBody>
          <a:bodyPr anchor="t">
            <a:normAutofit/>
          </a:bodyPr>
          <a:lstStyle>
            <a:lvl1pPr algn="l">
              <a:defRPr sz="1333" baseline="0"/>
            </a:lvl1pPr>
          </a:lstStyle>
          <a:p>
            <a:pPr lvl="0"/>
            <a:r>
              <a:rPr lang="en-US" dirty="0"/>
              <a:t>Text Here</a:t>
            </a:r>
          </a:p>
        </p:txBody>
      </p:sp>
      <p:sp>
        <p:nvSpPr>
          <p:cNvPr id="32" name="テキスト プレースホルダー 5"/>
          <p:cNvSpPr>
            <a:spLocks noGrp="1"/>
          </p:cNvSpPr>
          <p:nvPr>
            <p:ph type="body" sz="quarter" idx="23" hasCustomPrompt="1"/>
          </p:nvPr>
        </p:nvSpPr>
        <p:spPr>
          <a:xfrm>
            <a:off x="4499986" y="4821159"/>
            <a:ext cx="1800356" cy="1344149"/>
          </a:xfrm>
        </p:spPr>
        <p:txBody>
          <a:bodyPr anchor="t">
            <a:normAutofit/>
          </a:bodyPr>
          <a:lstStyle>
            <a:lvl1pPr algn="l">
              <a:defRPr sz="1333" baseline="0"/>
            </a:lvl1pPr>
          </a:lstStyle>
          <a:p>
            <a:pPr lvl="0"/>
            <a:r>
              <a:rPr lang="en-US" dirty="0"/>
              <a:t>Text Here</a:t>
            </a:r>
          </a:p>
        </p:txBody>
      </p:sp>
      <p:sp>
        <p:nvSpPr>
          <p:cNvPr id="33" name="テキスト プレースホルダー 5"/>
          <p:cNvSpPr>
            <a:spLocks noGrp="1"/>
          </p:cNvSpPr>
          <p:nvPr>
            <p:ph type="body" sz="quarter" idx="24" hasCustomPrompt="1"/>
          </p:nvPr>
        </p:nvSpPr>
        <p:spPr>
          <a:xfrm>
            <a:off x="6408364" y="4821159"/>
            <a:ext cx="1800356" cy="1344149"/>
          </a:xfrm>
        </p:spPr>
        <p:txBody>
          <a:bodyPr anchor="t">
            <a:normAutofit/>
          </a:bodyPr>
          <a:lstStyle>
            <a:lvl1pPr algn="l">
              <a:defRPr sz="1333" baseline="0"/>
            </a:lvl1pPr>
          </a:lstStyle>
          <a:p>
            <a:pPr lvl="0"/>
            <a:r>
              <a:rPr lang="en-US" dirty="0"/>
              <a:t>Text Here</a:t>
            </a:r>
          </a:p>
        </p:txBody>
      </p:sp>
      <p:sp>
        <p:nvSpPr>
          <p:cNvPr id="6" name="グラフ プレースホルダー 5"/>
          <p:cNvSpPr>
            <a:spLocks noGrp="1"/>
          </p:cNvSpPr>
          <p:nvPr>
            <p:ph type="chart" sz="quarter" idx="25" hasCustomPrompt="1"/>
          </p:nvPr>
        </p:nvSpPr>
        <p:spPr>
          <a:xfrm>
            <a:off x="755246" y="1937438"/>
            <a:ext cx="1731707" cy="2307657"/>
          </a:xfrm>
          <a:effectLst/>
        </p:spPr>
        <p:txBody>
          <a:bodyPr>
            <a:normAutofit/>
          </a:bodyPr>
          <a:lstStyle>
            <a:lvl1pPr>
              <a:defRPr sz="1600">
                <a:solidFill>
                  <a:schemeClr val="bg1">
                    <a:lumMod val="65000"/>
                  </a:schemeClr>
                </a:solidFill>
              </a:defRPr>
            </a:lvl1pPr>
          </a:lstStyle>
          <a:p>
            <a:r>
              <a:rPr lang="en-US" dirty="0"/>
              <a:t>Graph</a:t>
            </a:r>
          </a:p>
        </p:txBody>
      </p:sp>
      <p:sp>
        <p:nvSpPr>
          <p:cNvPr id="34" name="グラフ プレースホルダー 5"/>
          <p:cNvSpPr>
            <a:spLocks noGrp="1"/>
          </p:cNvSpPr>
          <p:nvPr>
            <p:ph type="chart" sz="quarter" idx="26" hasCustomPrompt="1"/>
          </p:nvPr>
        </p:nvSpPr>
        <p:spPr>
          <a:xfrm>
            <a:off x="2651584" y="1936908"/>
            <a:ext cx="1731707" cy="2307657"/>
          </a:xfrm>
          <a:effectLst/>
        </p:spPr>
        <p:txBody>
          <a:bodyPr>
            <a:normAutofit/>
          </a:bodyPr>
          <a:lstStyle>
            <a:lvl1pPr>
              <a:defRPr sz="1600">
                <a:solidFill>
                  <a:schemeClr val="bg1">
                    <a:lumMod val="65000"/>
                  </a:schemeClr>
                </a:solidFill>
              </a:defRPr>
            </a:lvl1pPr>
          </a:lstStyle>
          <a:p>
            <a:r>
              <a:rPr lang="en-US" dirty="0"/>
              <a:t>Graph</a:t>
            </a:r>
          </a:p>
        </p:txBody>
      </p:sp>
      <p:sp>
        <p:nvSpPr>
          <p:cNvPr id="35" name="グラフ プレースホルダー 5"/>
          <p:cNvSpPr>
            <a:spLocks noGrp="1"/>
          </p:cNvSpPr>
          <p:nvPr>
            <p:ph type="chart" sz="quarter" idx="27" hasCustomPrompt="1"/>
          </p:nvPr>
        </p:nvSpPr>
        <p:spPr>
          <a:xfrm>
            <a:off x="4565274" y="1936908"/>
            <a:ext cx="1731707" cy="2307657"/>
          </a:xfrm>
          <a:effectLst/>
        </p:spPr>
        <p:txBody>
          <a:bodyPr>
            <a:normAutofit/>
          </a:bodyPr>
          <a:lstStyle>
            <a:lvl1pPr>
              <a:defRPr sz="1600">
                <a:solidFill>
                  <a:schemeClr val="bg1">
                    <a:lumMod val="65000"/>
                  </a:schemeClr>
                </a:solidFill>
              </a:defRPr>
            </a:lvl1pPr>
          </a:lstStyle>
          <a:p>
            <a:r>
              <a:rPr lang="en-US" dirty="0"/>
              <a:t>Graph</a:t>
            </a:r>
          </a:p>
        </p:txBody>
      </p:sp>
      <p:sp>
        <p:nvSpPr>
          <p:cNvPr id="36" name="グラフ プレースホルダー 5"/>
          <p:cNvSpPr>
            <a:spLocks noGrp="1"/>
          </p:cNvSpPr>
          <p:nvPr>
            <p:ph type="chart" sz="quarter" idx="28" hasCustomPrompt="1"/>
          </p:nvPr>
        </p:nvSpPr>
        <p:spPr>
          <a:xfrm>
            <a:off x="6477015" y="1933507"/>
            <a:ext cx="1731707" cy="2307657"/>
          </a:xfrm>
          <a:effectLst/>
        </p:spPr>
        <p:txBody>
          <a:bodyPr>
            <a:normAutofit/>
          </a:bodyPr>
          <a:lstStyle>
            <a:lvl1pPr>
              <a:defRPr sz="1600">
                <a:solidFill>
                  <a:schemeClr val="bg1">
                    <a:lumMod val="65000"/>
                  </a:schemeClr>
                </a:solidFill>
              </a:defRPr>
            </a:lvl1pPr>
          </a:lstStyle>
          <a:p>
            <a:r>
              <a:rPr lang="en-US" dirty="0"/>
              <a:t>Graph</a:t>
            </a:r>
          </a:p>
        </p:txBody>
      </p:sp>
      <p:sp>
        <p:nvSpPr>
          <p:cNvPr id="37" name="テキスト プレースホルダー 5"/>
          <p:cNvSpPr>
            <a:spLocks noGrp="1"/>
          </p:cNvSpPr>
          <p:nvPr>
            <p:ph type="body" sz="quarter" idx="15" hasCustomPrompt="1"/>
          </p:nvPr>
        </p:nvSpPr>
        <p:spPr>
          <a:xfrm>
            <a:off x="759405" y="4485118"/>
            <a:ext cx="1724183" cy="337106"/>
          </a:xfrm>
          <a:solidFill>
            <a:schemeClr val="accent1"/>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38" name="テキスト プレースホルダー 5"/>
          <p:cNvSpPr>
            <a:spLocks noGrp="1"/>
          </p:cNvSpPr>
          <p:nvPr>
            <p:ph type="body" sz="quarter" idx="29" hasCustomPrompt="1"/>
          </p:nvPr>
        </p:nvSpPr>
        <p:spPr>
          <a:xfrm>
            <a:off x="2663623" y="4485118"/>
            <a:ext cx="1724183" cy="337106"/>
          </a:xfrm>
          <a:solidFill>
            <a:schemeClr val="accent2"/>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39" name="テキスト プレースホルダー 5"/>
          <p:cNvSpPr>
            <a:spLocks noGrp="1"/>
          </p:cNvSpPr>
          <p:nvPr>
            <p:ph type="body" sz="quarter" idx="30" hasCustomPrompt="1"/>
          </p:nvPr>
        </p:nvSpPr>
        <p:spPr>
          <a:xfrm>
            <a:off x="4572001" y="4485118"/>
            <a:ext cx="1724183" cy="337106"/>
          </a:xfrm>
          <a:solidFill>
            <a:schemeClr val="accent3"/>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40" name="テキスト プレースホルダー 5"/>
          <p:cNvSpPr>
            <a:spLocks noGrp="1"/>
          </p:cNvSpPr>
          <p:nvPr>
            <p:ph type="body" sz="quarter" idx="31" hasCustomPrompt="1"/>
          </p:nvPr>
        </p:nvSpPr>
        <p:spPr>
          <a:xfrm>
            <a:off x="6480378" y="4485118"/>
            <a:ext cx="1724183" cy="337106"/>
          </a:xfrm>
          <a:solidFill>
            <a:schemeClr val="accent4"/>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Tree>
    <p:extLst>
      <p:ext uri="{BB962C8B-B14F-4D97-AF65-F5344CB8AC3E}">
        <p14:creationId xmlns:p14="http://schemas.microsoft.com/office/powerpoint/2010/main" val="356952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7" name="表プレースホルダー 6"/>
          <p:cNvSpPr>
            <a:spLocks noGrp="1"/>
          </p:cNvSpPr>
          <p:nvPr>
            <p:ph type="tbl" sz="quarter" idx="22" hasCustomPrompt="1"/>
          </p:nvPr>
        </p:nvSpPr>
        <p:spPr>
          <a:xfrm>
            <a:off x="899275" y="1893363"/>
            <a:ext cx="2196497" cy="3167823"/>
          </a:xfrm>
        </p:spPr>
        <p:txBody>
          <a:bodyPr>
            <a:normAutofit/>
          </a:bodyPr>
          <a:lstStyle>
            <a:lvl1pPr>
              <a:defRPr sz="1600" baseline="0">
                <a:solidFill>
                  <a:schemeClr val="bg1">
                    <a:lumMod val="75000"/>
                  </a:schemeClr>
                </a:solidFill>
              </a:defRPr>
            </a:lvl1pPr>
          </a:lstStyle>
          <a:p>
            <a:r>
              <a:rPr lang="en-US" dirty="0"/>
              <a:t>Add Table</a:t>
            </a:r>
          </a:p>
        </p:txBody>
      </p:sp>
      <p:sp>
        <p:nvSpPr>
          <p:cNvPr id="43" name="表プレースホルダー 6"/>
          <p:cNvSpPr>
            <a:spLocks noGrp="1"/>
          </p:cNvSpPr>
          <p:nvPr>
            <p:ph type="tbl" sz="quarter" idx="23" hasCustomPrompt="1"/>
          </p:nvPr>
        </p:nvSpPr>
        <p:spPr>
          <a:xfrm>
            <a:off x="3383767" y="1896916"/>
            <a:ext cx="2196497" cy="3167823"/>
          </a:xfrm>
        </p:spPr>
        <p:txBody>
          <a:bodyPr>
            <a:normAutofit/>
          </a:bodyPr>
          <a:lstStyle>
            <a:lvl1pPr>
              <a:defRPr sz="1600" baseline="0">
                <a:solidFill>
                  <a:schemeClr val="bg1">
                    <a:lumMod val="75000"/>
                  </a:schemeClr>
                </a:solidFill>
              </a:defRPr>
            </a:lvl1pPr>
          </a:lstStyle>
          <a:p>
            <a:r>
              <a:rPr lang="en-US" dirty="0"/>
              <a:t>Add Table</a:t>
            </a:r>
          </a:p>
        </p:txBody>
      </p:sp>
      <p:sp>
        <p:nvSpPr>
          <p:cNvPr id="44" name="表プレースホルダー 6"/>
          <p:cNvSpPr>
            <a:spLocks noGrp="1"/>
          </p:cNvSpPr>
          <p:nvPr>
            <p:ph type="tbl" sz="quarter" idx="24" hasCustomPrompt="1"/>
          </p:nvPr>
        </p:nvSpPr>
        <p:spPr>
          <a:xfrm>
            <a:off x="5868196" y="1896916"/>
            <a:ext cx="2196497" cy="3167823"/>
          </a:xfrm>
        </p:spPr>
        <p:txBody>
          <a:bodyPr>
            <a:normAutofit/>
          </a:bodyPr>
          <a:lstStyle>
            <a:lvl1pPr>
              <a:defRPr sz="1600" baseline="0">
                <a:solidFill>
                  <a:schemeClr val="bg1">
                    <a:lumMod val="75000"/>
                  </a:schemeClr>
                </a:solidFill>
              </a:defRPr>
            </a:lvl1pPr>
          </a:lstStyle>
          <a:p>
            <a:r>
              <a:rPr lang="en-US" dirty="0"/>
              <a:t>Add Table</a:t>
            </a:r>
          </a:p>
        </p:txBody>
      </p:sp>
      <p:sp>
        <p:nvSpPr>
          <p:cNvPr id="45" name="テキスト プレースホルダー 5"/>
          <p:cNvSpPr>
            <a:spLocks noGrp="1"/>
          </p:cNvSpPr>
          <p:nvPr>
            <p:ph type="body" sz="quarter" idx="15" hasCustomPrompt="1"/>
          </p:nvPr>
        </p:nvSpPr>
        <p:spPr>
          <a:xfrm>
            <a:off x="628024" y="5205198"/>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46" name="テキスト プレースホルダー 5"/>
          <p:cNvSpPr>
            <a:spLocks noGrp="1"/>
          </p:cNvSpPr>
          <p:nvPr>
            <p:ph type="body" sz="quarter" idx="21" hasCustomPrompt="1"/>
          </p:nvPr>
        </p:nvSpPr>
        <p:spPr>
          <a:xfrm>
            <a:off x="626035" y="5685255"/>
            <a:ext cx="7633511" cy="960107"/>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27290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Graph - 1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6" name="グラフ プレースホルダー 5"/>
          <p:cNvSpPr>
            <a:spLocks noGrp="1"/>
          </p:cNvSpPr>
          <p:nvPr>
            <p:ph type="chart" sz="quarter" idx="25" hasCustomPrompt="1"/>
          </p:nvPr>
        </p:nvSpPr>
        <p:spPr>
          <a:xfrm>
            <a:off x="755245" y="1844824"/>
            <a:ext cx="3960785" cy="4176464"/>
          </a:xfrm>
          <a:effectLst/>
        </p:spPr>
        <p:txBody>
          <a:bodyPr>
            <a:normAutofit/>
          </a:bodyPr>
          <a:lstStyle>
            <a:lvl1pPr>
              <a:defRPr sz="1600">
                <a:solidFill>
                  <a:schemeClr val="bg1">
                    <a:lumMod val="65000"/>
                  </a:schemeClr>
                </a:solidFill>
              </a:defRPr>
            </a:lvl1pPr>
          </a:lstStyle>
          <a:p>
            <a:r>
              <a:rPr lang="en-US" dirty="0"/>
              <a:t>Graph</a:t>
            </a:r>
          </a:p>
        </p:txBody>
      </p:sp>
      <p:sp>
        <p:nvSpPr>
          <p:cNvPr id="28" name="テキスト プレースホルダー 5"/>
          <p:cNvSpPr>
            <a:spLocks noGrp="1"/>
          </p:cNvSpPr>
          <p:nvPr>
            <p:ph type="body" sz="quarter" idx="26" hasCustomPrompt="1"/>
          </p:nvPr>
        </p:nvSpPr>
        <p:spPr>
          <a:xfrm>
            <a:off x="4782052" y="3909054"/>
            <a:ext cx="337466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9" name="テキスト プレースホルダー 5"/>
          <p:cNvSpPr>
            <a:spLocks noGrp="1"/>
          </p:cNvSpPr>
          <p:nvPr>
            <p:ph type="body" sz="quarter" idx="27" hasCustomPrompt="1"/>
          </p:nvPr>
        </p:nvSpPr>
        <p:spPr>
          <a:xfrm>
            <a:off x="4772044" y="4437116"/>
            <a:ext cx="3348663" cy="1633251"/>
          </a:xfrm>
        </p:spPr>
        <p:txBody>
          <a:bodyPr anchor="t">
            <a:normAutofit/>
          </a:bodyPr>
          <a:lstStyle>
            <a:lvl1pPr algn="l">
              <a:defRPr sz="1600" baseline="0"/>
            </a:lvl1pPr>
          </a:lstStyle>
          <a:p>
            <a:pPr lvl="0"/>
            <a:r>
              <a:rPr lang="en-US" dirty="0"/>
              <a:t>Text Here</a:t>
            </a:r>
          </a:p>
        </p:txBody>
      </p:sp>
    </p:spTree>
    <p:extLst>
      <p:ext uri="{BB962C8B-B14F-4D97-AF65-F5344CB8AC3E}">
        <p14:creationId xmlns:p14="http://schemas.microsoft.com/office/powerpoint/2010/main" val="28639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 No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Tree>
    <p:extLst>
      <p:ext uri="{BB962C8B-B14F-4D97-AF65-F5344CB8AC3E}">
        <p14:creationId xmlns:p14="http://schemas.microsoft.com/office/powerpoint/2010/main" val="225081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Graph - 1 Text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6" name="グラフ プレースホルダー 5"/>
          <p:cNvSpPr>
            <a:spLocks noGrp="1"/>
          </p:cNvSpPr>
          <p:nvPr>
            <p:ph type="chart" sz="quarter" idx="25" hasCustomPrompt="1"/>
          </p:nvPr>
        </p:nvSpPr>
        <p:spPr>
          <a:xfrm>
            <a:off x="755245" y="1844828"/>
            <a:ext cx="7489483" cy="3120347"/>
          </a:xfrm>
          <a:effectLst/>
        </p:spPr>
        <p:txBody>
          <a:bodyPr>
            <a:normAutofit/>
          </a:bodyPr>
          <a:lstStyle>
            <a:lvl1pPr>
              <a:defRPr sz="1600">
                <a:solidFill>
                  <a:schemeClr val="bg1">
                    <a:lumMod val="65000"/>
                  </a:schemeClr>
                </a:solidFill>
              </a:defRPr>
            </a:lvl1pPr>
          </a:lstStyle>
          <a:p>
            <a:r>
              <a:rPr lang="en-US" dirty="0"/>
              <a:t>Graph</a:t>
            </a:r>
          </a:p>
        </p:txBody>
      </p:sp>
      <p:sp>
        <p:nvSpPr>
          <p:cNvPr id="17" name="テキスト プレースホルダー 5"/>
          <p:cNvSpPr>
            <a:spLocks noGrp="1"/>
          </p:cNvSpPr>
          <p:nvPr>
            <p:ph type="body" sz="quarter" idx="15" hasCustomPrompt="1"/>
          </p:nvPr>
        </p:nvSpPr>
        <p:spPr>
          <a:xfrm>
            <a:off x="628024" y="5205198"/>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626035" y="5685255"/>
            <a:ext cx="7633511" cy="816091"/>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9634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s - 2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a:prstGeom prst="rect">
            <a:avLst/>
          </a:prstGeo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a:prstGeom prst="rect">
            <a:avLst/>
          </a:prstGeo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8" name="図プレースホルダー 7"/>
          <p:cNvSpPr>
            <a:spLocks noGrp="1" noChangeAspect="1"/>
          </p:cNvSpPr>
          <p:nvPr>
            <p:ph type="pic" sz="quarter" idx="13" hasCustomPrompt="1"/>
          </p:nvPr>
        </p:nvSpPr>
        <p:spPr>
          <a:xfrm>
            <a:off x="1061337" y="1940835"/>
            <a:ext cx="3079972"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2" name="テキスト プレースホルダー 5"/>
          <p:cNvSpPr>
            <a:spLocks noGrp="1"/>
          </p:cNvSpPr>
          <p:nvPr>
            <p:ph type="body" sz="quarter" idx="14" hasCustomPrompt="1"/>
          </p:nvPr>
        </p:nvSpPr>
        <p:spPr>
          <a:xfrm rot="21288877">
            <a:off x="1299826" y="4087728"/>
            <a:ext cx="3084715" cy="405315"/>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18" name="図プレースホルダー 7"/>
          <p:cNvSpPr>
            <a:spLocks noGrp="1" noChangeAspect="1"/>
          </p:cNvSpPr>
          <p:nvPr>
            <p:ph type="pic" sz="quarter" idx="15" hasCustomPrompt="1"/>
          </p:nvPr>
        </p:nvSpPr>
        <p:spPr>
          <a:xfrm>
            <a:off x="4914099" y="1940835"/>
            <a:ext cx="3079972" cy="2249592"/>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23" name="テキスト プレースホルダー 5"/>
          <p:cNvSpPr>
            <a:spLocks noGrp="1"/>
          </p:cNvSpPr>
          <p:nvPr>
            <p:ph type="body" sz="quarter" idx="16" hasCustomPrompt="1"/>
          </p:nvPr>
        </p:nvSpPr>
        <p:spPr>
          <a:xfrm rot="21288877">
            <a:off x="5152587" y="4087728"/>
            <a:ext cx="3084715" cy="405315"/>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1867" baseline="0">
                <a:solidFill>
                  <a:schemeClr val="bg1">
                    <a:lumMod val="85000"/>
                  </a:schemeClr>
                </a:solidFill>
                <a:latin typeface="Aleo-BoldItalic" pitchFamily="34" charset="0"/>
              </a:defRPr>
            </a:lvl1pPr>
          </a:lstStyle>
          <a:p>
            <a:pPr lvl="0"/>
            <a:r>
              <a:rPr lang="en-US" dirty="0"/>
              <a:t>Caption Here</a:t>
            </a:r>
          </a:p>
        </p:txBody>
      </p:sp>
      <p:sp>
        <p:nvSpPr>
          <p:cNvPr id="30" name="テキスト プレースホルダー 5"/>
          <p:cNvSpPr>
            <a:spLocks noGrp="1"/>
          </p:cNvSpPr>
          <p:nvPr>
            <p:ph type="body" sz="quarter" idx="21" hasCustomPrompt="1"/>
          </p:nvPr>
        </p:nvSpPr>
        <p:spPr>
          <a:xfrm>
            <a:off x="985102" y="4766808"/>
            <a:ext cx="3154814" cy="1398731"/>
          </a:xfrm>
        </p:spPr>
        <p:txBody>
          <a:bodyPr anchor="t">
            <a:normAutofit/>
          </a:bodyPr>
          <a:lstStyle>
            <a:lvl1pPr algn="l">
              <a:defRPr sz="1333" baseline="0"/>
            </a:lvl1pPr>
          </a:lstStyle>
          <a:p>
            <a:pPr lvl="0"/>
            <a:r>
              <a:rPr lang="en-US" dirty="0"/>
              <a:t>Text Here</a:t>
            </a:r>
          </a:p>
        </p:txBody>
      </p:sp>
      <p:sp>
        <p:nvSpPr>
          <p:cNvPr id="31" name="テキスト プレースホルダー 5"/>
          <p:cNvSpPr>
            <a:spLocks noGrp="1"/>
          </p:cNvSpPr>
          <p:nvPr>
            <p:ph type="body" sz="quarter" idx="22" hasCustomPrompt="1"/>
          </p:nvPr>
        </p:nvSpPr>
        <p:spPr>
          <a:xfrm>
            <a:off x="4842085" y="4766577"/>
            <a:ext cx="3154814" cy="1398731"/>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10016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barn(inVertical)">
                                      <p:cBhvr>
                                        <p:cTn id="56" dur="500"/>
                                        <p:tgtEl>
                                          <p:spTgt spid="22">
                                            <p:bg/>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barn(inVertical)">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barn(inVertical)">
                                      <p:cBhvr>
                                        <p:cTn id="66" dur="500"/>
                                        <p:tgtEl>
                                          <p:spTgt spid="23">
                                            <p:bg/>
                                          </p:spTgt>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barn(inVertical)">
                                      <p:cBhvr>
                                        <p:cTn id="69" dur="500"/>
                                        <p:tgtEl>
                                          <p:spTgt spid="23">
                                            <p:txEl>
                                              <p:pRg st="0" end="0"/>
                                            </p:txEl>
                                          </p:spTgt>
                                        </p:tgtEl>
                                      </p:cBhvr>
                                    </p:animEffect>
                                  </p:childTnLst>
                                </p:cTn>
                              </p:par>
                            </p:childTnLst>
                          </p:cTn>
                        </p:par>
                        <p:par>
                          <p:cTn id="70" fill="hold">
                            <p:stCondLst>
                              <p:cond delay="1750"/>
                            </p:stCondLst>
                            <p:childTnLst>
                              <p:par>
                                <p:cTn id="71" presetID="42" presetClass="entr" presetSubtype="0"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Effect transition="in" filter="fade">
                                      <p:cBhvr>
                                        <p:cTn id="73" dur="500"/>
                                        <p:tgtEl>
                                          <p:spTgt spid="30">
                                            <p:txEl>
                                              <p:pRg st="0" end="0"/>
                                            </p:txEl>
                                          </p:spTgt>
                                        </p:tgtEl>
                                      </p:cBhvr>
                                    </p:animEffect>
                                    <p:anim calcmode="lin" valueType="num">
                                      <p:cBhvr>
                                        <p:cTn id="7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2250"/>
                            </p:stCondLst>
                            <p:childTnLst>
                              <p:par>
                                <p:cTn id="77" presetID="42" presetClass="entr" presetSubtype="0" fill="hold" grpId="0" nodeType="after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fade">
                                      <p:cBhvr>
                                        <p:cTn id="79" dur="500"/>
                                        <p:tgtEl>
                                          <p:spTgt spid="31">
                                            <p:txEl>
                                              <p:pRg st="0" end="0"/>
                                            </p:txEl>
                                          </p:spTgt>
                                        </p:tgtEl>
                                      </p:cBhvr>
                                    </p:animEffect>
                                    <p:anim calcmode="lin" valueType="num">
                                      <p:cBhvr>
                                        <p:cTn id="8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Lst>
      </p:bldP>
      <p:bldP spid="18" grpId="0"/>
      <p:bldP spid="23" grpId="0" build="p" animBg="1">
        <p:tmplLst>
          <p:tmpl>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4"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15" name="正方形/長方形 14"/>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85222" y="1946888"/>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1295353" y="2372887"/>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17" hasCustomPrompt="1"/>
          </p:nvPr>
        </p:nvSpPr>
        <p:spPr>
          <a:xfrm>
            <a:off x="685222" y="3936887"/>
            <a:ext cx="3382681" cy="481122"/>
          </a:xfrm>
          <a:solidFill>
            <a:schemeClr val="accent2"/>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2" name="テキスト プレースホルダー 5"/>
          <p:cNvSpPr>
            <a:spLocks noGrp="1"/>
          </p:cNvSpPr>
          <p:nvPr>
            <p:ph type="body" sz="quarter" idx="18" hasCustomPrompt="1"/>
          </p:nvPr>
        </p:nvSpPr>
        <p:spPr>
          <a:xfrm>
            <a:off x="1295353" y="4362886"/>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25" name="テキスト プレースホルダー 5"/>
          <p:cNvSpPr>
            <a:spLocks noGrp="1"/>
          </p:cNvSpPr>
          <p:nvPr>
            <p:ph type="body" sz="quarter" idx="21" hasCustomPrompt="1"/>
          </p:nvPr>
        </p:nvSpPr>
        <p:spPr>
          <a:xfrm>
            <a:off x="683231" y="2756930"/>
            <a:ext cx="7633511" cy="1008111"/>
          </a:xfrm>
        </p:spPr>
        <p:txBody>
          <a:bodyPr anchor="t">
            <a:normAutofit/>
          </a:bodyPr>
          <a:lstStyle>
            <a:lvl1pPr algn="l">
              <a:defRPr sz="1333" baseline="0"/>
            </a:lvl1pPr>
          </a:lstStyle>
          <a:p>
            <a:pPr lvl="0"/>
            <a:r>
              <a:rPr lang="en-US" dirty="0"/>
              <a:t>Text Here</a:t>
            </a:r>
          </a:p>
        </p:txBody>
      </p:sp>
      <p:sp>
        <p:nvSpPr>
          <p:cNvPr id="26" name="テキスト プレースホルダー 5"/>
          <p:cNvSpPr>
            <a:spLocks noGrp="1"/>
          </p:cNvSpPr>
          <p:nvPr>
            <p:ph type="body" sz="quarter" idx="22" hasCustomPrompt="1"/>
          </p:nvPr>
        </p:nvSpPr>
        <p:spPr>
          <a:xfrm>
            <a:off x="683232" y="4773155"/>
            <a:ext cx="7633511" cy="1008111"/>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5018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Image - 1 Column -Horizontal">
    <p:spTree>
      <p:nvGrpSpPr>
        <p:cNvPr id="1" name=""/>
        <p:cNvGrpSpPr/>
        <p:nvPr/>
      </p:nvGrpSpPr>
      <p:grpSpPr>
        <a:xfrm>
          <a:off x="0" y="0"/>
          <a:ext cx="0" cy="0"/>
          <a:chOff x="0" y="0"/>
          <a:chExt cx="0" cy="0"/>
        </a:xfrm>
      </p:grpSpPr>
      <p:sp>
        <p:nvSpPr>
          <p:cNvPr id="25" name="図プレースホルダー 7"/>
          <p:cNvSpPr>
            <a:spLocks noGrp="1" noChangeAspect="1"/>
          </p:cNvSpPr>
          <p:nvPr>
            <p:ph type="pic" sz="quarter" idx="13" hasCustomPrompt="1"/>
          </p:nvPr>
        </p:nvSpPr>
        <p:spPr>
          <a:xfrm>
            <a:off x="791253" y="1652807"/>
            <a:ext cx="7633511" cy="2784309"/>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a:t>Add Image</a:t>
            </a:r>
          </a:p>
        </p:txBody>
      </p:sp>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28024" y="4341102"/>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1238156" y="4767100"/>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626035" y="5253207"/>
            <a:ext cx="7633511" cy="1110177"/>
          </a:xfrm>
        </p:spPr>
        <p:txBody>
          <a:bodyPr anchor="t">
            <a:normAutofit/>
          </a:bodyPr>
          <a:lstStyle>
            <a:lvl1pPr algn="l">
              <a:defRPr sz="1333" baseline="0"/>
            </a:lvl1pPr>
          </a:lstStyle>
          <a:p>
            <a:pPr lvl="0"/>
            <a:r>
              <a:rPr lang="en-US" dirty="0"/>
              <a:t>Text Here</a:t>
            </a:r>
          </a:p>
        </p:txBody>
      </p:sp>
      <p:sp>
        <p:nvSpPr>
          <p:cNvPr id="2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Tree>
    <p:extLst>
      <p:ext uri="{BB962C8B-B14F-4D97-AF65-F5344CB8AC3E}">
        <p14:creationId xmlns:p14="http://schemas.microsoft.com/office/powerpoint/2010/main" val="32428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bg/>
                                          </p:spTgt>
                                        </p:tgtEl>
                                        <p:attrNameLst>
                                          <p:attrName>style.visibility</p:attrName>
                                        </p:attrNameLst>
                                      </p:cBhvr>
                                      <p:to>
                                        <p:strVal val="visible"/>
                                      </p:to>
                                    </p:set>
                                    <p:animEffect transition="in" filter="randombar(horizontal)">
                                      <p:cBhvr>
                                        <p:cTn id="57" dur="500"/>
                                        <p:tgtEl>
                                          <p:spTgt spid="16">
                                            <p:bg/>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61" dur="500"/>
                                        <p:tgtEl>
                                          <p:spTgt spid="16">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7">
                                            <p:bg/>
                                          </p:spTgt>
                                        </p:tgtEl>
                                        <p:attrNameLst>
                                          <p:attrName>style.visibility</p:attrName>
                                        </p:attrNameLst>
                                      </p:cBhvr>
                                      <p:to>
                                        <p:strVal val="visible"/>
                                      </p:to>
                                    </p:set>
                                    <p:animEffect transition="in" filter="randombar(horizontal)">
                                      <p:cBhvr>
                                        <p:cTn id="65" dur="500"/>
                                        <p:tgtEl>
                                          <p:spTgt spid="17">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69" dur="500"/>
                                        <p:tgtEl>
                                          <p:spTgt spid="17">
                                            <p:txEl>
                                              <p:pRg st="0" end="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7" grpId="0" build="p" animBg="1">
        <p:tmplLst>
          <p:tmpl>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Lst>
      </p:bldP>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1 Image - 1 Column -Horizontal">
    <p:spTree>
      <p:nvGrpSpPr>
        <p:cNvPr id="1" name=""/>
        <p:cNvGrpSpPr/>
        <p:nvPr/>
      </p:nvGrpSpPr>
      <p:grpSpPr>
        <a:xfrm>
          <a:off x="0" y="0"/>
          <a:ext cx="0" cy="0"/>
          <a:chOff x="0" y="0"/>
          <a:chExt cx="0" cy="0"/>
        </a:xfrm>
      </p:grpSpPr>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28024" y="5205198"/>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626035" y="5685255"/>
            <a:ext cx="7633511" cy="678129"/>
          </a:xfrm>
        </p:spPr>
        <p:txBody>
          <a:bodyPr anchor="t">
            <a:normAutofit/>
          </a:bodyPr>
          <a:lstStyle>
            <a:lvl1pPr algn="l">
              <a:defRPr sz="1333" baseline="0"/>
            </a:lvl1pPr>
          </a:lstStyle>
          <a:p>
            <a:pPr lvl="0"/>
            <a:r>
              <a:rPr lang="en-US" dirty="0"/>
              <a:t>Text Here</a:t>
            </a:r>
          </a:p>
        </p:txBody>
      </p:sp>
      <p:sp>
        <p:nvSpPr>
          <p:cNvPr id="2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Tree>
    <p:extLst>
      <p:ext uri="{BB962C8B-B14F-4D97-AF65-F5344CB8AC3E}">
        <p14:creationId xmlns:p14="http://schemas.microsoft.com/office/powerpoint/2010/main" val="31387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E6CFFD8-03D0-4959-836C-6FA85EDAB9F4}"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3995887" y="1844824"/>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25" name="テキスト プレースホルダー 5"/>
          <p:cNvSpPr>
            <a:spLocks noGrp="1"/>
          </p:cNvSpPr>
          <p:nvPr>
            <p:ph type="body" sz="quarter" idx="16" hasCustomPrompt="1"/>
          </p:nvPr>
        </p:nvSpPr>
        <p:spPr>
          <a:xfrm>
            <a:off x="3995887" y="2420892"/>
            <a:ext cx="4248840" cy="1344149"/>
          </a:xfrm>
        </p:spPr>
        <p:txBody>
          <a:bodyPr anchor="t">
            <a:normAutofit/>
          </a:bodyPr>
          <a:lstStyle>
            <a:lvl1pPr algn="l">
              <a:defRPr sz="1600" baseline="0"/>
            </a:lvl1pPr>
          </a:lstStyle>
          <a:p>
            <a:pPr lvl="0"/>
            <a:r>
              <a:rPr lang="en-US" dirty="0"/>
              <a:t>Text Here</a:t>
            </a:r>
          </a:p>
        </p:txBody>
      </p:sp>
      <p:sp>
        <p:nvSpPr>
          <p:cNvPr id="26" name="テキスト プレースホルダー 5"/>
          <p:cNvSpPr>
            <a:spLocks noGrp="1"/>
          </p:cNvSpPr>
          <p:nvPr>
            <p:ph type="body" sz="quarter" idx="17" hasCustomPrompt="1"/>
          </p:nvPr>
        </p:nvSpPr>
        <p:spPr>
          <a:xfrm>
            <a:off x="3995888" y="3861048"/>
            <a:ext cx="3382681" cy="481122"/>
          </a:xfrm>
          <a:solidFill>
            <a:schemeClr val="accent3"/>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7" name="テキスト プレースホルダー 5"/>
          <p:cNvSpPr>
            <a:spLocks noGrp="1"/>
          </p:cNvSpPr>
          <p:nvPr>
            <p:ph type="body" sz="quarter" idx="18" hasCustomPrompt="1"/>
          </p:nvPr>
        </p:nvSpPr>
        <p:spPr>
          <a:xfrm>
            <a:off x="3995887" y="4437116"/>
            <a:ext cx="4248840" cy="1344149"/>
          </a:xfrm>
        </p:spPr>
        <p:txBody>
          <a:bodyPr anchor="t">
            <a:normAutofit/>
          </a:bodyPr>
          <a:lstStyle>
            <a:lvl1pPr algn="l">
              <a:defRPr sz="1600" baseline="0"/>
            </a:lvl1pPr>
          </a:lstStyle>
          <a:p>
            <a:pPr lvl="0"/>
            <a:r>
              <a:rPr lang="en-US" dirty="0"/>
              <a:t>Text Here</a:t>
            </a:r>
          </a:p>
        </p:txBody>
      </p:sp>
    </p:spTree>
    <p:extLst>
      <p:ext uri="{BB962C8B-B14F-4D97-AF65-F5344CB8AC3E}">
        <p14:creationId xmlns:p14="http://schemas.microsoft.com/office/powerpoint/2010/main" val="407179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 Image - 2 Column">
    <p:spTree>
      <p:nvGrpSpPr>
        <p:cNvPr id="1" name=""/>
        <p:cNvGrpSpPr/>
        <p:nvPr/>
      </p:nvGrpSpPr>
      <p:grpSpPr>
        <a:xfrm>
          <a:off x="0" y="0"/>
          <a:ext cx="0" cy="0"/>
          <a:chOff x="0" y="0"/>
          <a:chExt cx="0" cy="0"/>
        </a:xfrm>
      </p:grpSpPr>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539203" y="4341102"/>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2"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23"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24" name="正方形/長方形 23"/>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25" name="テキスト プレースホルダー 5"/>
          <p:cNvSpPr>
            <a:spLocks noGrp="1"/>
          </p:cNvSpPr>
          <p:nvPr>
            <p:ph type="body" sz="quarter" idx="16" hasCustomPrompt="1"/>
          </p:nvPr>
        </p:nvSpPr>
        <p:spPr>
          <a:xfrm>
            <a:off x="539203" y="4917170"/>
            <a:ext cx="3407738" cy="1344149"/>
          </a:xfrm>
        </p:spPr>
        <p:txBody>
          <a:bodyPr anchor="t">
            <a:normAutofit/>
          </a:bodyPr>
          <a:lstStyle>
            <a:lvl1pPr algn="l">
              <a:defRPr sz="1600" baseline="0"/>
            </a:lvl1pPr>
          </a:lstStyle>
          <a:p>
            <a:pPr lvl="0"/>
            <a:r>
              <a:rPr lang="en-US" dirty="0"/>
              <a:t>Text Here</a:t>
            </a:r>
          </a:p>
        </p:txBody>
      </p:sp>
      <p:sp>
        <p:nvSpPr>
          <p:cNvPr id="26" name="テキスト プレースホルダー 5"/>
          <p:cNvSpPr>
            <a:spLocks noGrp="1"/>
          </p:cNvSpPr>
          <p:nvPr>
            <p:ph type="body" sz="quarter" idx="17" hasCustomPrompt="1"/>
          </p:nvPr>
        </p:nvSpPr>
        <p:spPr>
          <a:xfrm>
            <a:off x="4347579" y="4341102"/>
            <a:ext cx="3382681" cy="481122"/>
          </a:xfrm>
          <a:solidFill>
            <a:schemeClr val="accent3"/>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27" name="テキスト プレースホルダー 5"/>
          <p:cNvSpPr>
            <a:spLocks noGrp="1"/>
          </p:cNvSpPr>
          <p:nvPr>
            <p:ph type="body" sz="quarter" idx="18" hasCustomPrompt="1"/>
          </p:nvPr>
        </p:nvSpPr>
        <p:spPr>
          <a:xfrm>
            <a:off x="4347578" y="4917170"/>
            <a:ext cx="3384669" cy="1344149"/>
          </a:xfrm>
        </p:spPr>
        <p:txBody>
          <a:bodyPr anchor="t">
            <a:normAutofit/>
          </a:bodyPr>
          <a:lstStyle>
            <a:lvl1pPr algn="l">
              <a:defRPr sz="1600" baseline="0"/>
            </a:lvl1pPr>
          </a:lstStyle>
          <a:p>
            <a:pPr lvl="0"/>
            <a:r>
              <a:rPr lang="en-US" dirty="0"/>
              <a:t>Text Here</a:t>
            </a:r>
          </a:p>
        </p:txBody>
      </p:sp>
    </p:spTree>
    <p:extLst>
      <p:ext uri="{BB962C8B-B14F-4D97-AF65-F5344CB8AC3E}">
        <p14:creationId xmlns:p14="http://schemas.microsoft.com/office/powerpoint/2010/main" val="41692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eys">
    <p:spTree>
      <p:nvGrpSpPr>
        <p:cNvPr id="1" name=""/>
        <p:cNvGrpSpPr/>
        <p:nvPr/>
      </p:nvGrpSpPr>
      <p:grpSpPr>
        <a:xfrm>
          <a:off x="0" y="0"/>
          <a:ext cx="0" cy="0"/>
          <a:chOff x="0" y="0"/>
          <a:chExt cx="0" cy="0"/>
        </a:xfrm>
      </p:grpSpPr>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8" name="テキスト プレースホルダー 5"/>
          <p:cNvSpPr>
            <a:spLocks noGrp="1"/>
          </p:cNvSpPr>
          <p:nvPr>
            <p:ph type="body" sz="quarter" idx="21" hasCustomPrompt="1"/>
          </p:nvPr>
        </p:nvSpPr>
        <p:spPr>
          <a:xfrm>
            <a:off x="1606419" y="2339297"/>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2" name="円/楕円 1"/>
          <p:cNvSpPr/>
          <p:nvPr userDrawn="1"/>
        </p:nvSpPr>
        <p:spPr>
          <a:xfrm>
            <a:off x="827260" y="2054180"/>
            <a:ext cx="717845" cy="95704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1</a:t>
            </a:r>
          </a:p>
        </p:txBody>
      </p:sp>
      <p:sp>
        <p:nvSpPr>
          <p:cNvPr id="22" name="テキスト プレースホルダー 5"/>
          <p:cNvSpPr>
            <a:spLocks noGrp="1"/>
          </p:cNvSpPr>
          <p:nvPr>
            <p:ph type="body" sz="quarter" idx="22" hasCustomPrompt="1"/>
          </p:nvPr>
        </p:nvSpPr>
        <p:spPr>
          <a:xfrm>
            <a:off x="1606417" y="2048720"/>
            <a:ext cx="2916578" cy="372168"/>
          </a:xfrm>
        </p:spPr>
        <p:txBody>
          <a:bodyPr anchor="b">
            <a:noAutofit/>
          </a:bodyPr>
          <a:lstStyle>
            <a:lvl1pPr algn="l">
              <a:defRPr sz="1600" baseline="0">
                <a:solidFill>
                  <a:schemeClr val="accent1">
                    <a:lumMod val="75000"/>
                  </a:schemeClr>
                </a:solidFill>
                <a:latin typeface="Aleo-BoldItalic" pitchFamily="34" charset="0"/>
              </a:defRPr>
            </a:lvl1pPr>
          </a:lstStyle>
          <a:p>
            <a:pPr lvl="0"/>
            <a:r>
              <a:rPr lang="en-US" dirty="0"/>
              <a:t>Text Here</a:t>
            </a:r>
          </a:p>
        </p:txBody>
      </p:sp>
      <p:sp>
        <p:nvSpPr>
          <p:cNvPr id="23" name="テキスト プレースホルダー 5"/>
          <p:cNvSpPr>
            <a:spLocks noGrp="1"/>
          </p:cNvSpPr>
          <p:nvPr>
            <p:ph type="body" sz="quarter" idx="23" hasCustomPrompt="1"/>
          </p:nvPr>
        </p:nvSpPr>
        <p:spPr>
          <a:xfrm>
            <a:off x="1606419" y="3725996"/>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24" name="円/楕円 23"/>
          <p:cNvSpPr/>
          <p:nvPr userDrawn="1"/>
        </p:nvSpPr>
        <p:spPr>
          <a:xfrm>
            <a:off x="827260" y="3440878"/>
            <a:ext cx="717845" cy="957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2</a:t>
            </a:r>
          </a:p>
        </p:txBody>
      </p:sp>
      <p:sp>
        <p:nvSpPr>
          <p:cNvPr id="25" name="テキスト プレースホルダー 5"/>
          <p:cNvSpPr>
            <a:spLocks noGrp="1"/>
          </p:cNvSpPr>
          <p:nvPr>
            <p:ph type="body" sz="quarter" idx="24" hasCustomPrompt="1"/>
          </p:nvPr>
        </p:nvSpPr>
        <p:spPr>
          <a:xfrm>
            <a:off x="1606417" y="3435419"/>
            <a:ext cx="2916578" cy="372168"/>
          </a:xfrm>
        </p:spPr>
        <p:txBody>
          <a:bodyPr anchor="b">
            <a:noAutofit/>
          </a:bodyPr>
          <a:lstStyle>
            <a:lvl1pPr algn="l">
              <a:defRPr sz="1600" baseline="0">
                <a:solidFill>
                  <a:schemeClr val="accent1"/>
                </a:solidFill>
                <a:latin typeface="Aleo-BoldItalic" pitchFamily="34" charset="0"/>
              </a:defRPr>
            </a:lvl1pPr>
          </a:lstStyle>
          <a:p>
            <a:pPr lvl="0"/>
            <a:r>
              <a:rPr lang="en-US" dirty="0"/>
              <a:t>Text Here</a:t>
            </a:r>
          </a:p>
        </p:txBody>
      </p:sp>
      <p:sp>
        <p:nvSpPr>
          <p:cNvPr id="26" name="テキスト プレースホルダー 5"/>
          <p:cNvSpPr>
            <a:spLocks noGrp="1"/>
          </p:cNvSpPr>
          <p:nvPr>
            <p:ph type="body" sz="quarter" idx="25" hasCustomPrompt="1"/>
          </p:nvPr>
        </p:nvSpPr>
        <p:spPr>
          <a:xfrm>
            <a:off x="1606419" y="5123606"/>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27" name="円/楕円 26"/>
          <p:cNvSpPr/>
          <p:nvPr userDrawn="1"/>
        </p:nvSpPr>
        <p:spPr>
          <a:xfrm>
            <a:off x="827260" y="4838489"/>
            <a:ext cx="717845" cy="9570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3</a:t>
            </a:r>
          </a:p>
        </p:txBody>
      </p:sp>
      <p:sp>
        <p:nvSpPr>
          <p:cNvPr id="28" name="テキスト プレースホルダー 5"/>
          <p:cNvSpPr>
            <a:spLocks noGrp="1"/>
          </p:cNvSpPr>
          <p:nvPr>
            <p:ph type="body" sz="quarter" idx="26" hasCustomPrompt="1"/>
          </p:nvPr>
        </p:nvSpPr>
        <p:spPr>
          <a:xfrm>
            <a:off x="1606417" y="4833029"/>
            <a:ext cx="2916578" cy="372168"/>
          </a:xfrm>
        </p:spPr>
        <p:txBody>
          <a:bodyPr anchor="b">
            <a:noAutofit/>
          </a:bodyPr>
          <a:lstStyle>
            <a:lvl1pPr algn="l">
              <a:defRPr sz="1600" baseline="0">
                <a:solidFill>
                  <a:schemeClr val="accent2"/>
                </a:solidFill>
                <a:latin typeface="Aleo-BoldItalic" pitchFamily="34" charset="0"/>
              </a:defRPr>
            </a:lvl1pPr>
          </a:lstStyle>
          <a:p>
            <a:pPr lvl="0"/>
            <a:r>
              <a:rPr lang="en-US" dirty="0"/>
              <a:t>Text Here</a:t>
            </a:r>
          </a:p>
        </p:txBody>
      </p:sp>
      <p:sp>
        <p:nvSpPr>
          <p:cNvPr id="29" name="テキスト プレースホルダー 5"/>
          <p:cNvSpPr>
            <a:spLocks noGrp="1"/>
          </p:cNvSpPr>
          <p:nvPr>
            <p:ph type="body" sz="quarter" idx="27" hasCustomPrompt="1"/>
          </p:nvPr>
        </p:nvSpPr>
        <p:spPr>
          <a:xfrm>
            <a:off x="5495188" y="2339297"/>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30" name="円/楕円 29"/>
          <p:cNvSpPr/>
          <p:nvPr userDrawn="1"/>
        </p:nvSpPr>
        <p:spPr>
          <a:xfrm>
            <a:off x="4716029" y="2054180"/>
            <a:ext cx="717845" cy="95704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4</a:t>
            </a:r>
          </a:p>
        </p:txBody>
      </p:sp>
      <p:sp>
        <p:nvSpPr>
          <p:cNvPr id="31" name="テキスト プレースホルダー 5"/>
          <p:cNvSpPr>
            <a:spLocks noGrp="1"/>
          </p:cNvSpPr>
          <p:nvPr>
            <p:ph type="body" sz="quarter" idx="28" hasCustomPrompt="1"/>
          </p:nvPr>
        </p:nvSpPr>
        <p:spPr>
          <a:xfrm>
            <a:off x="5495187" y="2048720"/>
            <a:ext cx="2916578" cy="372168"/>
          </a:xfrm>
        </p:spPr>
        <p:txBody>
          <a:bodyPr anchor="b">
            <a:noAutofit/>
          </a:bodyPr>
          <a:lstStyle>
            <a:lvl1pPr algn="l">
              <a:defRPr sz="1600" baseline="0">
                <a:solidFill>
                  <a:schemeClr val="accent2">
                    <a:lumMod val="60000"/>
                    <a:lumOff val="40000"/>
                  </a:schemeClr>
                </a:solidFill>
                <a:latin typeface="Aleo-BoldItalic" pitchFamily="34" charset="0"/>
              </a:defRPr>
            </a:lvl1pPr>
          </a:lstStyle>
          <a:p>
            <a:pPr lvl="0"/>
            <a:r>
              <a:rPr lang="en-US" dirty="0"/>
              <a:t>Text Here</a:t>
            </a:r>
          </a:p>
        </p:txBody>
      </p:sp>
      <p:sp>
        <p:nvSpPr>
          <p:cNvPr id="32" name="テキスト プレースホルダー 5"/>
          <p:cNvSpPr>
            <a:spLocks noGrp="1"/>
          </p:cNvSpPr>
          <p:nvPr>
            <p:ph type="body" sz="quarter" idx="29" hasCustomPrompt="1"/>
          </p:nvPr>
        </p:nvSpPr>
        <p:spPr>
          <a:xfrm>
            <a:off x="5495188" y="3725996"/>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33" name="円/楕円 32"/>
          <p:cNvSpPr/>
          <p:nvPr userDrawn="1"/>
        </p:nvSpPr>
        <p:spPr>
          <a:xfrm>
            <a:off x="4716029" y="3440878"/>
            <a:ext cx="717845" cy="957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5</a:t>
            </a:r>
          </a:p>
        </p:txBody>
      </p:sp>
      <p:sp>
        <p:nvSpPr>
          <p:cNvPr id="34" name="テキスト プレースホルダー 5"/>
          <p:cNvSpPr>
            <a:spLocks noGrp="1"/>
          </p:cNvSpPr>
          <p:nvPr>
            <p:ph type="body" sz="quarter" idx="30" hasCustomPrompt="1"/>
          </p:nvPr>
        </p:nvSpPr>
        <p:spPr>
          <a:xfrm>
            <a:off x="5495187" y="3435419"/>
            <a:ext cx="2916578" cy="372168"/>
          </a:xfrm>
        </p:spPr>
        <p:txBody>
          <a:bodyPr anchor="b">
            <a:noAutofit/>
          </a:bodyPr>
          <a:lstStyle>
            <a:lvl1pPr algn="l">
              <a:defRPr sz="1600" baseline="0">
                <a:solidFill>
                  <a:schemeClr val="accent3"/>
                </a:solidFill>
                <a:latin typeface="Aleo-BoldItalic" pitchFamily="34" charset="0"/>
              </a:defRPr>
            </a:lvl1pPr>
          </a:lstStyle>
          <a:p>
            <a:pPr lvl="0"/>
            <a:r>
              <a:rPr lang="en-US" dirty="0"/>
              <a:t>Text Here</a:t>
            </a:r>
          </a:p>
        </p:txBody>
      </p:sp>
      <p:sp>
        <p:nvSpPr>
          <p:cNvPr id="35" name="テキスト プレースホルダー 5"/>
          <p:cNvSpPr>
            <a:spLocks noGrp="1"/>
          </p:cNvSpPr>
          <p:nvPr>
            <p:ph type="body" sz="quarter" idx="31" hasCustomPrompt="1"/>
          </p:nvPr>
        </p:nvSpPr>
        <p:spPr>
          <a:xfrm>
            <a:off x="5495188" y="5123606"/>
            <a:ext cx="2916577" cy="753666"/>
          </a:xfrm>
        </p:spPr>
        <p:txBody>
          <a:bodyPr anchor="ctr">
            <a:normAutofit/>
          </a:bodyPr>
          <a:lstStyle>
            <a:lvl1pPr algn="l">
              <a:defRPr sz="1200" baseline="0"/>
            </a:lvl1pPr>
          </a:lstStyle>
          <a:p>
            <a:pPr lvl="0"/>
            <a:r>
              <a:rPr lang="en-US" dirty="0"/>
              <a:t>Text Here</a:t>
            </a:r>
          </a:p>
          <a:p>
            <a:pPr lvl="0"/>
            <a:r>
              <a:rPr lang="en-US" dirty="0"/>
              <a:t>Text Here</a:t>
            </a:r>
          </a:p>
          <a:p>
            <a:pPr lvl="0"/>
            <a:r>
              <a:rPr lang="en-US" dirty="0"/>
              <a:t>Text Here</a:t>
            </a:r>
          </a:p>
        </p:txBody>
      </p:sp>
      <p:sp>
        <p:nvSpPr>
          <p:cNvPr id="36" name="円/楕円 35"/>
          <p:cNvSpPr/>
          <p:nvPr userDrawn="1"/>
        </p:nvSpPr>
        <p:spPr>
          <a:xfrm>
            <a:off x="4716029" y="4838489"/>
            <a:ext cx="717845" cy="9570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933" dirty="0">
                <a:solidFill>
                  <a:prstClr val="white">
                    <a:lumMod val="95000"/>
                  </a:prstClr>
                </a:solidFill>
              </a:rPr>
              <a:t>6</a:t>
            </a:r>
          </a:p>
        </p:txBody>
      </p:sp>
      <p:sp>
        <p:nvSpPr>
          <p:cNvPr id="37" name="テキスト プレースホルダー 5"/>
          <p:cNvSpPr>
            <a:spLocks noGrp="1"/>
          </p:cNvSpPr>
          <p:nvPr>
            <p:ph type="body" sz="quarter" idx="32" hasCustomPrompt="1"/>
          </p:nvPr>
        </p:nvSpPr>
        <p:spPr>
          <a:xfrm>
            <a:off x="5495187" y="4833029"/>
            <a:ext cx="2916578" cy="372168"/>
          </a:xfrm>
        </p:spPr>
        <p:txBody>
          <a:bodyPr anchor="b">
            <a:noAutofit/>
          </a:bodyPr>
          <a:lstStyle>
            <a:lvl1pPr algn="l">
              <a:defRPr sz="1600" baseline="0">
                <a:solidFill>
                  <a:schemeClr val="accent4"/>
                </a:solidFill>
                <a:latin typeface="Aleo-BoldItalic" pitchFamily="34" charset="0"/>
              </a:defRPr>
            </a:lvl1pPr>
          </a:lstStyle>
          <a:p>
            <a:pPr lvl="0"/>
            <a:r>
              <a:rPr lang="en-US" dirty="0"/>
              <a:t>Text Here</a:t>
            </a:r>
          </a:p>
        </p:txBody>
      </p:sp>
      <p:sp>
        <p:nvSpPr>
          <p:cNvPr id="38" name="タイトル 1"/>
          <p:cNvSpPr>
            <a:spLocks noGrp="1"/>
          </p:cNvSpPr>
          <p:nvPr>
            <p:ph type="title" hasCustomPrompt="1"/>
          </p:nvPr>
        </p:nvSpPr>
        <p:spPr>
          <a:xfrm>
            <a:off x="2195531" y="274644"/>
            <a:ext cx="6841353" cy="658083"/>
          </a:xfrm>
        </p:spPr>
        <p:txBody>
          <a:bodyPr>
            <a:noAutofit/>
          </a:bodyPr>
          <a:lstStyle>
            <a:lvl1pPr algn="l">
              <a:defRPr sz="4000"/>
            </a:lvl1pPr>
          </a:lstStyle>
          <a:p>
            <a:r>
              <a:rPr lang="en-US" altLang="ja-JP" dirty="0"/>
              <a:t>SLIDE TITLE HERE</a:t>
            </a:r>
            <a:endParaRPr lang="en-US" dirty="0"/>
          </a:p>
        </p:txBody>
      </p:sp>
      <p:sp>
        <p:nvSpPr>
          <p:cNvPr id="39" name="サブタイトル 2"/>
          <p:cNvSpPr>
            <a:spLocks noGrp="1"/>
          </p:cNvSpPr>
          <p:nvPr>
            <p:ph type="subTitle" idx="1" hasCustomPrompt="1"/>
          </p:nvPr>
        </p:nvSpPr>
        <p:spPr>
          <a:xfrm>
            <a:off x="2195531" y="816751"/>
            <a:ext cx="6841353" cy="35600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40" name="正方形/長方形 39"/>
          <p:cNvSpPr/>
          <p:nvPr userDrawn="1"/>
        </p:nvSpPr>
        <p:spPr>
          <a:xfrm>
            <a:off x="2270710" y="1220759"/>
            <a:ext cx="6766175" cy="96011"/>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Tree>
    <p:extLst>
      <p:ext uri="{BB962C8B-B14F-4D97-AF65-F5344CB8AC3E}">
        <p14:creationId xmlns:p14="http://schemas.microsoft.com/office/powerpoint/2010/main" val="35955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39">
                                            <p:txEl>
                                              <p:pRg st="0" end="0"/>
                                            </p:txEl>
                                          </p:spTgt>
                                        </p:tgtEl>
                                        <p:attrNameLst>
                                          <p:attrName>style.visibility</p:attrName>
                                        </p:attrNameLst>
                                      </p:cBhvr>
                                      <p:to>
                                        <p:strVal val="visible"/>
                                      </p:to>
                                    </p:set>
                                    <p:animEffect transition="in" filter="fade">
                                      <p:cBhvr>
                                        <p:cTn id="46" dur="500"/>
                                        <p:tgtEl>
                                          <p:spTgt spid="39">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750"/>
                            </p:stCondLst>
                            <p:childTnLst>
                              <p:par>
                                <p:cTn id="51" presetID="49" presetClass="entr" presetSubtype="0" decel="10000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par>
                          <p:cTn id="57" fill="hold">
                            <p:stCondLst>
                              <p:cond delay="1250"/>
                            </p:stCondLst>
                            <p:childTnLst>
                              <p:par>
                                <p:cTn id="58" presetID="14" presetClass="entr" presetSubtype="10" fill="hold" grpId="0" nodeType="after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60" dur="500"/>
                                        <p:tgtEl>
                                          <p:spTgt spid="22">
                                            <p:txEl>
                                              <p:pRg st="0" end="0"/>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3" dur="500"/>
                                        <p:tgtEl>
                                          <p:spTgt spid="18">
                                            <p:txEl>
                                              <p:pRg st="0" end="0"/>
                                            </p:tx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66" dur="500"/>
                                        <p:tgtEl>
                                          <p:spTgt spid="18">
                                            <p:txEl>
                                              <p:pRg st="1" end="1"/>
                                            </p:tx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69" dur="500"/>
                                        <p:tgtEl>
                                          <p:spTgt spid="18">
                                            <p:txEl>
                                              <p:pRg st="2" end="2"/>
                                            </p:txEl>
                                          </p:spTgt>
                                        </p:tgtEl>
                                      </p:cBhvr>
                                    </p:animEffect>
                                  </p:childTnLst>
                                </p:cTn>
                              </p:par>
                            </p:childTnLst>
                          </p:cTn>
                        </p:par>
                        <p:par>
                          <p:cTn id="70" fill="hold">
                            <p:stCondLst>
                              <p:cond delay="1750"/>
                            </p:stCondLst>
                            <p:childTnLst>
                              <p:par>
                                <p:cTn id="71" presetID="49" presetClass="entr" presetSubtype="0" decel="10000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 calcmode="lin" valueType="num">
                                      <p:cBhvr>
                                        <p:cTn id="75" dur="500" fill="hold"/>
                                        <p:tgtEl>
                                          <p:spTgt spid="24"/>
                                        </p:tgtEl>
                                        <p:attrNameLst>
                                          <p:attrName>style.rotation</p:attrName>
                                        </p:attrNameLst>
                                      </p:cBhvr>
                                      <p:tavLst>
                                        <p:tav tm="0">
                                          <p:val>
                                            <p:fltVal val="360"/>
                                          </p:val>
                                        </p:tav>
                                        <p:tav tm="100000">
                                          <p:val>
                                            <p:fltVal val="0"/>
                                          </p:val>
                                        </p:tav>
                                      </p:tavLst>
                                    </p:anim>
                                    <p:animEffect transition="in" filter="fade">
                                      <p:cBhvr>
                                        <p:cTn id="76" dur="500"/>
                                        <p:tgtEl>
                                          <p:spTgt spid="24"/>
                                        </p:tgtEl>
                                      </p:cBhvr>
                                    </p:animEffect>
                                  </p:childTnLst>
                                </p:cTn>
                              </p:par>
                            </p:childTnLst>
                          </p:cTn>
                        </p:par>
                        <p:par>
                          <p:cTn id="77" fill="hold">
                            <p:stCondLst>
                              <p:cond delay="2250"/>
                            </p:stCondLst>
                            <p:childTnLst>
                              <p:par>
                                <p:cTn id="78" presetID="14" presetClass="entr" presetSubtype="10" fill="hold" grpId="0" nodeType="after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80" dur="500"/>
                                        <p:tgtEl>
                                          <p:spTgt spid="25">
                                            <p:txEl>
                                              <p:pRg st="0" end="0"/>
                                            </p:tx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3" dur="500"/>
                                        <p:tgtEl>
                                          <p:spTgt spid="23">
                                            <p:txEl>
                                              <p:pRg st="0" end="0"/>
                                            </p:txEl>
                                          </p:spTgt>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86" dur="500"/>
                                        <p:tgtEl>
                                          <p:spTgt spid="23">
                                            <p:txEl>
                                              <p:pRg st="1" end="1"/>
                                            </p:txEl>
                                          </p:spTgt>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89" dur="500"/>
                                        <p:tgtEl>
                                          <p:spTgt spid="23">
                                            <p:txEl>
                                              <p:pRg st="2" end="2"/>
                                            </p:txEl>
                                          </p:spTgt>
                                        </p:tgtEl>
                                      </p:cBhvr>
                                    </p:animEffect>
                                  </p:childTnLst>
                                </p:cTn>
                              </p:par>
                            </p:childTnLst>
                          </p:cTn>
                        </p:par>
                        <p:par>
                          <p:cTn id="90" fill="hold">
                            <p:stCondLst>
                              <p:cond delay="2750"/>
                            </p:stCondLst>
                            <p:childTnLst>
                              <p:par>
                                <p:cTn id="91" presetID="49" presetClass="entr" presetSubtype="0" de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 calcmode="lin" valueType="num">
                                      <p:cBhvr>
                                        <p:cTn id="95" dur="500" fill="hold"/>
                                        <p:tgtEl>
                                          <p:spTgt spid="27"/>
                                        </p:tgtEl>
                                        <p:attrNameLst>
                                          <p:attrName>style.rotation</p:attrName>
                                        </p:attrNameLst>
                                      </p:cBhvr>
                                      <p:tavLst>
                                        <p:tav tm="0">
                                          <p:val>
                                            <p:fltVal val="360"/>
                                          </p:val>
                                        </p:tav>
                                        <p:tav tm="100000">
                                          <p:val>
                                            <p:fltVal val="0"/>
                                          </p:val>
                                        </p:tav>
                                      </p:tavLst>
                                    </p:anim>
                                    <p:animEffect transition="in" filter="fade">
                                      <p:cBhvr>
                                        <p:cTn id="96" dur="500"/>
                                        <p:tgtEl>
                                          <p:spTgt spid="27"/>
                                        </p:tgtEl>
                                      </p:cBhvr>
                                    </p:animEffect>
                                  </p:childTnLst>
                                </p:cTn>
                              </p:par>
                            </p:childTnLst>
                          </p:cTn>
                        </p:par>
                        <p:par>
                          <p:cTn id="97" fill="hold">
                            <p:stCondLst>
                              <p:cond delay="3250"/>
                            </p:stCondLst>
                            <p:childTnLst>
                              <p:par>
                                <p:cTn id="98" presetID="14" presetClass="entr" presetSubtype="10" fill="hold" grpId="0" nodeType="afterEffect">
                                  <p:stCondLst>
                                    <p:cond delay="0"/>
                                  </p:stCondLst>
                                  <p:childTnLst>
                                    <p:set>
                                      <p:cBhvr>
                                        <p:cTn id="9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00" dur="500"/>
                                        <p:tgtEl>
                                          <p:spTgt spid="28">
                                            <p:txEl>
                                              <p:pRg st="0" end="0"/>
                                            </p:txEl>
                                          </p:spTgt>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03" dur="500"/>
                                        <p:tgtEl>
                                          <p:spTgt spid="26">
                                            <p:txEl>
                                              <p:pRg st="0" end="0"/>
                                            </p:txEl>
                                          </p:spTgt>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06" dur="500"/>
                                        <p:tgtEl>
                                          <p:spTgt spid="26">
                                            <p:txEl>
                                              <p:pRg st="1" end="1"/>
                                            </p:txEl>
                                          </p:spTgt>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09" dur="500"/>
                                        <p:tgtEl>
                                          <p:spTgt spid="26">
                                            <p:txEl>
                                              <p:pRg st="2" end="2"/>
                                            </p:txEl>
                                          </p:spTgt>
                                        </p:tgtEl>
                                      </p:cBhvr>
                                    </p:animEffect>
                                  </p:childTnLst>
                                </p:cTn>
                              </p:par>
                            </p:childTnLst>
                          </p:cTn>
                        </p:par>
                        <p:par>
                          <p:cTn id="110" fill="hold">
                            <p:stCondLst>
                              <p:cond delay="375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4250"/>
                            </p:stCondLst>
                            <p:childTnLst>
                              <p:par>
                                <p:cTn id="118" presetID="14" presetClass="entr" presetSubtype="10" fill="hold" grpId="0" nodeType="afterEffect">
                                  <p:stCondLst>
                                    <p:cond delay="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0" dur="500"/>
                                        <p:tgtEl>
                                          <p:spTgt spid="31">
                                            <p:txEl>
                                              <p:pRg st="0" end="0"/>
                                            </p:txEl>
                                          </p:spTgt>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3" dur="500"/>
                                        <p:tgtEl>
                                          <p:spTgt spid="29">
                                            <p:txEl>
                                              <p:pRg st="0" end="0"/>
                                            </p:txEl>
                                          </p:spTgt>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26" dur="500"/>
                                        <p:tgtEl>
                                          <p:spTgt spid="29">
                                            <p:txEl>
                                              <p:pRg st="1" end="1"/>
                                            </p:txEl>
                                          </p:spTgt>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29" dur="500"/>
                                        <p:tgtEl>
                                          <p:spTgt spid="29">
                                            <p:txEl>
                                              <p:pRg st="2" end="2"/>
                                            </p:txEl>
                                          </p:spTgt>
                                        </p:tgtEl>
                                      </p:cBhvr>
                                    </p:animEffect>
                                  </p:childTnLst>
                                </p:cTn>
                              </p:par>
                            </p:childTnLst>
                          </p:cTn>
                        </p:par>
                        <p:par>
                          <p:cTn id="130" fill="hold">
                            <p:stCondLst>
                              <p:cond delay="4750"/>
                            </p:stCondLst>
                            <p:childTnLst>
                              <p:par>
                                <p:cTn id="131" presetID="49" presetClass="entr" presetSubtype="0" decel="10000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 calcmode="lin" valueType="num">
                                      <p:cBhvr>
                                        <p:cTn id="135" dur="500" fill="hold"/>
                                        <p:tgtEl>
                                          <p:spTgt spid="33"/>
                                        </p:tgtEl>
                                        <p:attrNameLst>
                                          <p:attrName>style.rotation</p:attrName>
                                        </p:attrNameLst>
                                      </p:cBhvr>
                                      <p:tavLst>
                                        <p:tav tm="0">
                                          <p:val>
                                            <p:fltVal val="360"/>
                                          </p:val>
                                        </p:tav>
                                        <p:tav tm="100000">
                                          <p:val>
                                            <p:fltVal val="0"/>
                                          </p:val>
                                        </p:tav>
                                      </p:tavLst>
                                    </p:anim>
                                    <p:animEffect transition="in" filter="fade">
                                      <p:cBhvr>
                                        <p:cTn id="136" dur="500"/>
                                        <p:tgtEl>
                                          <p:spTgt spid="33"/>
                                        </p:tgtEl>
                                      </p:cBhvr>
                                    </p:animEffect>
                                  </p:childTnLst>
                                </p:cTn>
                              </p:par>
                            </p:childTnLst>
                          </p:cTn>
                        </p:par>
                        <p:par>
                          <p:cTn id="137" fill="hold">
                            <p:stCondLst>
                              <p:cond delay="5250"/>
                            </p:stCondLst>
                            <p:childTnLst>
                              <p:par>
                                <p:cTn id="138" presetID="14" presetClass="entr" presetSubtype="10" fill="hold" grpId="0" nodeType="afterEffect">
                                  <p:stCondLst>
                                    <p:cond delay="0"/>
                                  </p:stCondLst>
                                  <p:childTnLst>
                                    <p:set>
                                      <p:cBhvr>
                                        <p:cTn id="13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40" dur="500"/>
                                        <p:tgtEl>
                                          <p:spTgt spid="34">
                                            <p:txEl>
                                              <p:pRg st="0" end="0"/>
                                            </p:txEl>
                                          </p:spTgt>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43" dur="500"/>
                                        <p:tgtEl>
                                          <p:spTgt spid="32">
                                            <p:txEl>
                                              <p:pRg st="0" end="0"/>
                                            </p:txEl>
                                          </p:spTgt>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46" dur="500"/>
                                        <p:tgtEl>
                                          <p:spTgt spid="32">
                                            <p:txEl>
                                              <p:pRg st="1" end="1"/>
                                            </p:txEl>
                                          </p:spTgt>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149" dur="500"/>
                                        <p:tgtEl>
                                          <p:spTgt spid="32">
                                            <p:txEl>
                                              <p:pRg st="2" end="2"/>
                                            </p:txEl>
                                          </p:spTgt>
                                        </p:tgtEl>
                                      </p:cBhvr>
                                    </p:animEffect>
                                  </p:childTnLst>
                                </p:cTn>
                              </p:par>
                            </p:childTnLst>
                          </p:cTn>
                        </p:par>
                        <p:par>
                          <p:cTn id="150" fill="hold">
                            <p:stCondLst>
                              <p:cond delay="5750"/>
                            </p:stCondLst>
                            <p:childTnLst>
                              <p:par>
                                <p:cTn id="151" presetID="49" presetClass="entr" presetSubtype="0" decel="100000" fill="hold" grpId="0" nodeType="after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500" fill="hold"/>
                                        <p:tgtEl>
                                          <p:spTgt spid="36"/>
                                        </p:tgtEl>
                                        <p:attrNameLst>
                                          <p:attrName>ppt_w</p:attrName>
                                        </p:attrNameLst>
                                      </p:cBhvr>
                                      <p:tavLst>
                                        <p:tav tm="0">
                                          <p:val>
                                            <p:fltVal val="0"/>
                                          </p:val>
                                        </p:tav>
                                        <p:tav tm="100000">
                                          <p:val>
                                            <p:strVal val="#ppt_w"/>
                                          </p:val>
                                        </p:tav>
                                      </p:tavLst>
                                    </p:anim>
                                    <p:anim calcmode="lin" valueType="num">
                                      <p:cBhvr>
                                        <p:cTn id="154" dur="500" fill="hold"/>
                                        <p:tgtEl>
                                          <p:spTgt spid="36"/>
                                        </p:tgtEl>
                                        <p:attrNameLst>
                                          <p:attrName>ppt_h</p:attrName>
                                        </p:attrNameLst>
                                      </p:cBhvr>
                                      <p:tavLst>
                                        <p:tav tm="0">
                                          <p:val>
                                            <p:fltVal val="0"/>
                                          </p:val>
                                        </p:tav>
                                        <p:tav tm="100000">
                                          <p:val>
                                            <p:strVal val="#ppt_h"/>
                                          </p:val>
                                        </p:tav>
                                      </p:tavLst>
                                    </p:anim>
                                    <p:anim calcmode="lin" valueType="num">
                                      <p:cBhvr>
                                        <p:cTn id="155" dur="500" fill="hold"/>
                                        <p:tgtEl>
                                          <p:spTgt spid="36"/>
                                        </p:tgtEl>
                                        <p:attrNameLst>
                                          <p:attrName>style.rotation</p:attrName>
                                        </p:attrNameLst>
                                      </p:cBhvr>
                                      <p:tavLst>
                                        <p:tav tm="0">
                                          <p:val>
                                            <p:fltVal val="360"/>
                                          </p:val>
                                        </p:tav>
                                        <p:tav tm="100000">
                                          <p:val>
                                            <p:fltVal val="0"/>
                                          </p:val>
                                        </p:tav>
                                      </p:tavLst>
                                    </p:anim>
                                    <p:animEffect transition="in" filter="fade">
                                      <p:cBhvr>
                                        <p:cTn id="156" dur="500"/>
                                        <p:tgtEl>
                                          <p:spTgt spid="36"/>
                                        </p:tgtEl>
                                      </p:cBhvr>
                                    </p:animEffect>
                                  </p:childTnLst>
                                </p:cTn>
                              </p:par>
                            </p:childTnLst>
                          </p:cTn>
                        </p:par>
                        <p:par>
                          <p:cTn id="157" fill="hold">
                            <p:stCondLst>
                              <p:cond delay="6250"/>
                            </p:stCondLst>
                            <p:childTnLst>
                              <p:par>
                                <p:cTn id="158" presetID="14" presetClass="entr" presetSubtype="10" fill="hold" grpId="0" nodeType="afterEffect">
                                  <p:stCondLst>
                                    <p:cond delay="0"/>
                                  </p:stCondLst>
                                  <p:childTnLst>
                                    <p:set>
                                      <p:cBhvr>
                                        <p:cTn id="15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160" dur="500"/>
                                        <p:tgtEl>
                                          <p:spTgt spid="37">
                                            <p:txEl>
                                              <p:pRg st="0" end="0"/>
                                            </p:txEl>
                                          </p:spTgt>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163" dur="500"/>
                                        <p:tgtEl>
                                          <p:spTgt spid="35">
                                            <p:txEl>
                                              <p:pRg st="0" end="0"/>
                                            </p:txEl>
                                          </p:spTgt>
                                        </p:tgtEl>
                                      </p:cBhvr>
                                    </p:animEffect>
                                  </p:childTnLst>
                                </p:cTn>
                              </p:par>
                              <p:par>
                                <p:cTn id="164" presetID="14" presetClass="entr" presetSubtype="10" fill="hold" grpId="0" nodeType="withEffect">
                                  <p:stCondLst>
                                    <p:cond delay="0"/>
                                  </p:stCondLst>
                                  <p:childTnLst>
                                    <p:set>
                                      <p:cBhvr>
                                        <p:cTn id="165"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166" dur="500"/>
                                        <p:tgtEl>
                                          <p:spTgt spid="35">
                                            <p:txEl>
                                              <p:pRg st="1" end="1"/>
                                            </p:txEl>
                                          </p:spTgt>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169"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 grpId="0" animBg="1"/>
      <p:bldP spid="22" grpId="0" build="p">
        <p:tmplLst>
          <p:tmpl lvl="1">
            <p:tnLst>
              <p:par>
                <p:cTn presetID="14" presetClass="entr" presetSubtype="1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randombar(horizontal)">
                      <p:cBhvr>
                        <p:cTn dur="500"/>
                        <p:tgtEl>
                          <p:spTgt spid="22"/>
                        </p:tgtEl>
                      </p:cBhvr>
                    </p:animEffect>
                  </p:childTnLst>
                </p:cTn>
              </p:par>
            </p:tnLst>
          </p:tmpl>
        </p:tmplLst>
      </p:bldP>
      <p:bldP spid="23" grpId="0" build="p">
        <p:tmplLst>
          <p:tmpl lvl="1">
            <p:tnLst>
              <p:par>
                <p:cTn presetID="14" presetClass="entr" presetSubtype="1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animBg="1"/>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animBg="1"/>
      <p:bldP spid="28" grpId="0" build="p">
        <p:tmplLst>
          <p:tmpl lvl="1">
            <p:tnLst>
              <p:par>
                <p:cTn presetID="14" presetClass="entr" presetSubtype="1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0" grpId="0" animBg="1"/>
      <p:bldP spid="31" grpId="0" build="p">
        <p:tmplLst>
          <p:tmpl lvl="1">
            <p:tnLst>
              <p:par>
                <p:cTn presetID="14" presetClass="entr" presetSubtype="1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randombar(horizontal)">
                      <p:cBhvr>
                        <p:cTn dur="500"/>
                        <p:tgtEl>
                          <p:spTgt spid="31"/>
                        </p:tgtEl>
                      </p:cBhvr>
                    </p:animEffect>
                  </p:childTnLst>
                </p:cTn>
              </p:par>
            </p:tnLst>
          </p:tmpl>
        </p:tmplLst>
      </p:bldP>
      <p:bldP spid="32" grpId="0" build="p">
        <p:tmplLst>
          <p:tmpl lvl="1">
            <p:tnLst>
              <p:par>
                <p:cTn presetID="14" presetClass="entr" presetSubtype="1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animBg="1"/>
      <p:bldP spid="34" grpId="0" build="p">
        <p:tmplLst>
          <p:tmpl lvl="1">
            <p:tnLst>
              <p:par>
                <p:cTn presetID="14" presetClass="entr" presetSubtype="1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5" grpId="0" build="p">
        <p:tmplLst>
          <p:tmpl lvl="1">
            <p:tnLst>
              <p:par>
                <p:cTn presetID="14" presetClass="entr" presetSubtype="1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36" grpId="0" animBg="1"/>
      <p:bldP spid="37" grpId="0" build="p">
        <p:tmplLst>
          <p:tmpl lvl="1">
            <p:tnLst>
              <p:par>
                <p:cTn presetID="14" presetClass="entr" presetSubtype="1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o Image - 1 Column">
    <p:spTree>
      <p:nvGrpSpPr>
        <p:cNvPr id="1" name=""/>
        <p:cNvGrpSpPr/>
        <p:nvPr/>
      </p:nvGrpSpPr>
      <p:grpSpPr>
        <a:xfrm>
          <a:off x="0" y="0"/>
          <a:ext cx="0" cy="0"/>
          <a:chOff x="0" y="0"/>
          <a:chExt cx="0" cy="0"/>
        </a:xfrm>
      </p:grpSpPr>
      <p:sp>
        <p:nvSpPr>
          <p:cNvPr id="10" name="正方形/長方形 9"/>
          <p:cNvSpPr/>
          <p:nvPr userDrawn="1"/>
        </p:nvSpPr>
        <p:spPr>
          <a:xfrm rot="18000000">
            <a:off x="-2181064" y="-4324840"/>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11" name="正方形/長方形 10"/>
          <p:cNvSpPr/>
          <p:nvPr userDrawn="1"/>
        </p:nvSpPr>
        <p:spPr>
          <a:xfrm rot="18000000">
            <a:off x="-2924250" y="-43290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2" name="正方形/長方形 11"/>
          <p:cNvSpPr/>
          <p:nvPr userDrawn="1"/>
        </p:nvSpPr>
        <p:spPr>
          <a:xfrm rot="18000000">
            <a:off x="-3171812" y="-4771498"/>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3" name="正方形/長方形 12"/>
          <p:cNvSpPr/>
          <p:nvPr userDrawn="1"/>
        </p:nvSpPr>
        <p:spPr>
          <a:xfrm rot="18000000">
            <a:off x="-4191848" y="-328116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5" name="スライド番号プレースホルダー 4"/>
          <p:cNvSpPr>
            <a:spLocks noGrp="1"/>
          </p:cNvSpPr>
          <p:nvPr>
            <p:ph type="sldNum" sz="quarter" idx="12"/>
          </p:nvPr>
        </p:nvSpPr>
        <p:spPr>
          <a:xfrm rot="18000000">
            <a:off x="418881" y="447491"/>
            <a:ext cx="2024717" cy="273868"/>
          </a:xfrm>
        </p:spPr>
        <p:txBody>
          <a:bodyPr/>
          <a:lstStyle>
            <a:lvl1pPr algn="l">
              <a:defRPr sz="2667">
                <a:solidFill>
                  <a:schemeClr val="bg1">
                    <a:lumMod val="85000"/>
                  </a:schemeClr>
                </a:solidFill>
              </a:defRPr>
            </a:lvl1pPr>
          </a:lstStyle>
          <a:p>
            <a:r>
              <a:rPr lang="en-US">
                <a:solidFill>
                  <a:prstClr val="white">
                    <a:lumMod val="85000"/>
                  </a:prstClr>
                </a:solidFill>
              </a:rPr>
              <a:t>SLIDE </a:t>
            </a:r>
            <a:fld id="{D97FAD88-CD89-445B-80D2-D1F46C853675}" type="slidenum">
              <a:rPr lang="en-US" smtClean="0">
                <a:solidFill>
                  <a:prstClr val="white">
                    <a:lumMod val="85000"/>
                  </a:prstClr>
                </a:solidFill>
              </a:rPr>
              <a:pPr/>
              <a:t>‹#›</a:t>
            </a:fld>
            <a:endParaRPr lang="en-US" dirty="0">
              <a:solidFill>
                <a:prstClr val="white">
                  <a:lumMod val="85000"/>
                </a:prstClr>
              </a:solidFill>
            </a:endParaRPr>
          </a:p>
        </p:txBody>
      </p:sp>
      <p:sp>
        <p:nvSpPr>
          <p:cNvPr id="19" name="正方形/長方形 18"/>
          <p:cNvSpPr/>
          <p:nvPr userDrawn="1"/>
        </p:nvSpPr>
        <p:spPr>
          <a:xfrm rot="18000000">
            <a:off x="4723248" y="2468244"/>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0" name="正方形/長方形 19"/>
          <p:cNvSpPr/>
          <p:nvPr userDrawn="1"/>
        </p:nvSpPr>
        <p:spPr>
          <a:xfrm rot="18000000">
            <a:off x="4368587" y="2045262"/>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21" name="正方形/長方形 20"/>
          <p:cNvSpPr/>
          <p:nvPr userDrawn="1"/>
        </p:nvSpPr>
        <p:spPr>
          <a:xfrm rot="18000000">
            <a:off x="3369650" y="3542271"/>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4" name="フッター プレースホルダー 3"/>
          <p:cNvSpPr>
            <a:spLocks noGrp="1"/>
          </p:cNvSpPr>
          <p:nvPr>
            <p:ph type="ftr" sz="quarter" idx="11"/>
          </p:nvPr>
        </p:nvSpPr>
        <p:spPr>
          <a:xfrm rot="18000000">
            <a:off x="6977054" y="4941285"/>
            <a:ext cx="3860465" cy="273868"/>
          </a:xfrm>
        </p:spPr>
        <p:txBody>
          <a:bodyPr/>
          <a:lstStyle>
            <a:lvl1pPr algn="l">
              <a:defRPr>
                <a:solidFill>
                  <a:schemeClr val="bg1">
                    <a:lumMod val="95000"/>
                  </a:schemeClr>
                </a:solidFill>
                <a:latin typeface="Aleo-LightItalic" pitchFamily="34" charset="0"/>
              </a:defRPr>
            </a:lvl1pPr>
          </a:lstStyle>
          <a:p>
            <a:r>
              <a:rPr lang="en-US">
                <a:solidFill>
                  <a:prstClr val="white">
                    <a:lumMod val="95000"/>
                  </a:prstClr>
                </a:solidFill>
              </a:rPr>
              <a:t>The Power of PowerPoint</a:t>
            </a:r>
            <a:endParaRPr lang="en-US" dirty="0">
              <a:solidFill>
                <a:prstClr val="white">
                  <a:lumMod val="95000"/>
                </a:prstClr>
              </a:solidFill>
            </a:endParaRPr>
          </a:p>
        </p:txBody>
      </p:sp>
      <p:sp>
        <p:nvSpPr>
          <p:cNvPr id="16" name="テキスト プレースホルダー 5"/>
          <p:cNvSpPr>
            <a:spLocks noGrp="1"/>
          </p:cNvSpPr>
          <p:nvPr>
            <p:ph type="body" sz="quarter" idx="15" hasCustomPrompt="1"/>
          </p:nvPr>
        </p:nvSpPr>
        <p:spPr>
          <a:xfrm>
            <a:off x="628024" y="4779203"/>
            <a:ext cx="3382681" cy="481122"/>
          </a:xfrm>
          <a:solidFill>
            <a:schemeClr val="accent1"/>
          </a:solidFill>
        </p:spPr>
        <p:txBody>
          <a:bodyPr anchor="ctr">
            <a:normAutofit/>
          </a:bodyPr>
          <a:lstStyle>
            <a:lvl1pPr algn="l">
              <a:defRPr sz="2133" baseline="0">
                <a:solidFill>
                  <a:schemeClr val="bg1">
                    <a:lumMod val="85000"/>
                  </a:schemeClr>
                </a:solidFill>
                <a:latin typeface="Aleo-Bold" pitchFamily="34" charset="0"/>
              </a:defRPr>
            </a:lvl1pPr>
          </a:lstStyle>
          <a:p>
            <a:pPr lvl="0"/>
            <a:r>
              <a:rPr lang="en-US" dirty="0"/>
              <a:t>Text Here</a:t>
            </a:r>
          </a:p>
        </p:txBody>
      </p:sp>
      <p:sp>
        <p:nvSpPr>
          <p:cNvPr id="17" name="テキスト プレースホルダー 5"/>
          <p:cNvSpPr>
            <a:spLocks noGrp="1"/>
          </p:cNvSpPr>
          <p:nvPr>
            <p:ph type="body" sz="quarter" idx="16" hasCustomPrompt="1"/>
          </p:nvPr>
        </p:nvSpPr>
        <p:spPr>
          <a:xfrm>
            <a:off x="1238156" y="5205202"/>
            <a:ext cx="4968983" cy="336037"/>
          </a:xfrm>
          <a:solidFill>
            <a:schemeClr val="tx1">
              <a:lumMod val="60000"/>
              <a:lumOff val="40000"/>
            </a:schemeClr>
          </a:solidFill>
        </p:spPr>
        <p:txBody>
          <a:bodyPr anchor="ctr">
            <a:normAutofit/>
          </a:bodyPr>
          <a:lstStyle>
            <a:lvl1pPr algn="l">
              <a:defRPr sz="1600" baseline="0">
                <a:solidFill>
                  <a:schemeClr val="bg1">
                    <a:lumMod val="85000"/>
                  </a:schemeClr>
                </a:solidFill>
                <a:latin typeface="Aleo-Bold" pitchFamily="34" charset="0"/>
              </a:defRPr>
            </a:lvl1pPr>
          </a:lstStyle>
          <a:p>
            <a:pPr lvl="0"/>
            <a:r>
              <a:rPr lang="en-US" dirty="0"/>
              <a:t>Text Here</a:t>
            </a:r>
          </a:p>
        </p:txBody>
      </p:sp>
      <p:sp>
        <p:nvSpPr>
          <p:cNvPr id="18" name="テキスト プレースホルダー 5"/>
          <p:cNvSpPr>
            <a:spLocks noGrp="1"/>
          </p:cNvSpPr>
          <p:nvPr>
            <p:ph type="body" sz="quarter" idx="21" hasCustomPrompt="1"/>
          </p:nvPr>
        </p:nvSpPr>
        <p:spPr>
          <a:xfrm>
            <a:off x="626035" y="5589245"/>
            <a:ext cx="7633511" cy="774139"/>
          </a:xfrm>
        </p:spPr>
        <p:txBody>
          <a:bodyPr anchor="t">
            <a:normAutofit/>
          </a:bodyPr>
          <a:lstStyle>
            <a:lvl1pPr algn="l">
              <a:defRPr sz="1333" baseline="0"/>
            </a:lvl1pPr>
          </a:lstStyle>
          <a:p>
            <a:pPr lvl="0"/>
            <a:r>
              <a:rPr lang="en-US" dirty="0"/>
              <a:t>Text Here</a:t>
            </a:r>
          </a:p>
        </p:txBody>
      </p:sp>
    </p:spTree>
    <p:extLst>
      <p:ext uri="{BB962C8B-B14F-4D97-AF65-F5344CB8AC3E}">
        <p14:creationId xmlns:p14="http://schemas.microsoft.com/office/powerpoint/2010/main" val="187280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6">
                                            <p:bg/>
                                          </p:spTgt>
                                        </p:tgtEl>
                                        <p:attrNameLst>
                                          <p:attrName>style.visibility</p:attrName>
                                        </p:attrNameLst>
                                      </p:cBhvr>
                                      <p:to>
                                        <p:strVal val="visible"/>
                                      </p:to>
                                    </p:set>
                                    <p:anim calcmode="lin" valueType="num">
                                      <p:cBhvr additive="base">
                                        <p:cTn id="44"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45" dur="500" fill="hold"/>
                                        <p:tgtEl>
                                          <p:spTgt spid="16">
                                            <p:bg/>
                                          </p:spTgt>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grpId="0" nodeType="afterEffect">
                                  <p:stCondLst>
                                    <p:cond delay="0"/>
                                  </p:stCondLst>
                                  <p:childTnLst>
                                    <p:set>
                                      <p:cBhvr>
                                        <p:cTn id="53" dur="1" fill="hold">
                                          <p:stCondLst>
                                            <p:cond delay="0"/>
                                          </p:stCondLst>
                                        </p:cTn>
                                        <p:tgtEl>
                                          <p:spTgt spid="17">
                                            <p:bg/>
                                          </p:spTgt>
                                        </p:tgtEl>
                                        <p:attrNameLst>
                                          <p:attrName>style.visibility</p:attrName>
                                        </p:attrNameLst>
                                      </p:cBhvr>
                                      <p:to>
                                        <p:strVal val="visible"/>
                                      </p:to>
                                    </p:set>
                                    <p:anim calcmode="lin" valueType="num">
                                      <p:cBhvr additive="base">
                                        <p:cTn id="54"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
                                            <p:bg/>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grpId="0" nodeType="afterEffect">
                                  <p:stCondLst>
                                    <p:cond delay="50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203730" y="4160929"/>
            <a:ext cx="5074436" cy="1620332"/>
          </a:xfrm>
        </p:spPr>
        <p:txBody>
          <a:bodyPr anchor="b">
            <a:noAutofit/>
          </a:bodyPr>
          <a:lstStyle>
            <a:lvl1pPr algn="l">
              <a:lnSpc>
                <a:spcPts val="4000"/>
              </a:lnSpc>
              <a:defRPr sz="4000" baseline="0"/>
            </a:lvl1pPr>
          </a:lstStyle>
          <a:p>
            <a:r>
              <a:rPr lang="en-US" altLang="ja-JP" dirty="0"/>
              <a:t/>
            </a:r>
            <a:br>
              <a:rPr lang="en-US" altLang="ja-JP" dirty="0"/>
            </a:br>
            <a:r>
              <a:rPr lang="en-US" altLang="ja-JP" dirty="0"/>
              <a:t>SECTION</a:t>
            </a:r>
            <a:br>
              <a:rPr lang="en-US" altLang="ja-JP" dirty="0"/>
            </a:br>
            <a:r>
              <a:rPr lang="en-US" altLang="ja-JP" dirty="0"/>
              <a:t>TITLE HERE</a:t>
            </a:r>
            <a:endParaRPr lang="en-US" dirty="0"/>
          </a:p>
        </p:txBody>
      </p:sp>
      <p:sp>
        <p:nvSpPr>
          <p:cNvPr id="3" name="サブタイトル 2"/>
          <p:cNvSpPr>
            <a:spLocks noGrp="1"/>
          </p:cNvSpPr>
          <p:nvPr>
            <p:ph type="subTitle" idx="1" hasCustomPrompt="1"/>
          </p:nvPr>
        </p:nvSpPr>
        <p:spPr>
          <a:xfrm>
            <a:off x="3215346" y="5685255"/>
            <a:ext cx="5350876" cy="816091"/>
          </a:xfrm>
        </p:spPr>
        <p:txBody>
          <a:bodyPr>
            <a:noAutofit/>
          </a:bodyPr>
          <a:lstStyle>
            <a:lvl1pPr marL="0" indent="0" algn="l">
              <a:lnSpc>
                <a:spcPts val="2000"/>
              </a:lnSpc>
              <a:buNone/>
              <a:defRPr sz="1867" i="0" baseline="0">
                <a:solidFill>
                  <a:schemeClr val="tx1">
                    <a:tint val="75000"/>
                  </a:schemeClr>
                </a:solidFill>
                <a:latin typeface="Aleo-LightItalic" pitchFamily="34" charset="0"/>
              </a:defRPr>
            </a:lvl1pPr>
            <a:lvl2pPr marL="544298" indent="0" algn="ctr">
              <a:buNone/>
              <a:defRPr>
                <a:solidFill>
                  <a:schemeClr val="tx1">
                    <a:tint val="75000"/>
                  </a:schemeClr>
                </a:solidFill>
              </a:defRPr>
            </a:lvl2pPr>
            <a:lvl3pPr marL="1088596" indent="0" algn="ctr">
              <a:buNone/>
              <a:defRPr>
                <a:solidFill>
                  <a:schemeClr val="tx1">
                    <a:tint val="75000"/>
                  </a:schemeClr>
                </a:solidFill>
              </a:defRPr>
            </a:lvl3pPr>
            <a:lvl4pPr marL="1632894" indent="0" algn="ctr">
              <a:buNone/>
              <a:defRPr>
                <a:solidFill>
                  <a:schemeClr val="tx1">
                    <a:tint val="75000"/>
                  </a:schemeClr>
                </a:solidFill>
              </a:defRPr>
            </a:lvl4pPr>
            <a:lvl5pPr marL="2177192" indent="0" algn="ctr">
              <a:buNone/>
              <a:defRPr>
                <a:solidFill>
                  <a:schemeClr val="tx1">
                    <a:tint val="75000"/>
                  </a:schemeClr>
                </a:solidFill>
              </a:defRPr>
            </a:lvl5pPr>
            <a:lvl6pPr marL="2721490" indent="0" algn="ctr">
              <a:buNone/>
              <a:defRPr>
                <a:solidFill>
                  <a:schemeClr val="tx1">
                    <a:tint val="75000"/>
                  </a:schemeClr>
                </a:solidFill>
              </a:defRPr>
            </a:lvl6pPr>
            <a:lvl7pPr marL="3265787" indent="0" algn="ctr">
              <a:buNone/>
              <a:defRPr>
                <a:solidFill>
                  <a:schemeClr val="tx1">
                    <a:tint val="75000"/>
                  </a:schemeClr>
                </a:solidFill>
              </a:defRPr>
            </a:lvl7pPr>
            <a:lvl8pPr marL="3810085" indent="0" algn="ctr">
              <a:buNone/>
              <a:defRPr>
                <a:solidFill>
                  <a:schemeClr val="tx1">
                    <a:tint val="75000"/>
                  </a:schemeClr>
                </a:solidFill>
              </a:defRPr>
            </a:lvl8pPr>
            <a:lvl9pPr marL="4354385" indent="0" algn="ctr">
              <a:buNone/>
              <a:defRPr>
                <a:solidFill>
                  <a:schemeClr val="tx1">
                    <a:tint val="75000"/>
                  </a:schemeClr>
                </a:solidFill>
              </a:defRPr>
            </a:lvl9pPr>
          </a:lstStyle>
          <a:p>
            <a:r>
              <a:rPr lang="en-US" altLang="ja-JP" dirty="0"/>
              <a:t>Sub Title Here</a:t>
            </a:r>
            <a:endParaRPr lang="en-US" dirty="0"/>
          </a:p>
        </p:txBody>
      </p:sp>
      <p:sp>
        <p:nvSpPr>
          <p:cNvPr id="8" name="正方形/長方形 7"/>
          <p:cNvSpPr/>
          <p:nvPr userDrawn="1"/>
        </p:nvSpPr>
        <p:spPr>
          <a:xfrm rot="18000000">
            <a:off x="-5133648" y="9331077"/>
            <a:ext cx="12256008" cy="23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prstClr val="white"/>
              </a:solidFill>
            </a:endParaRPr>
          </a:p>
        </p:txBody>
      </p:sp>
      <p:sp>
        <p:nvSpPr>
          <p:cNvPr id="9" name="正方形/長方形 8"/>
          <p:cNvSpPr/>
          <p:nvPr userDrawn="1"/>
        </p:nvSpPr>
        <p:spPr>
          <a:xfrm rot="18000000">
            <a:off x="-5919612" y="9097135"/>
            <a:ext cx="12241973" cy="701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0" name="正方形/長方形 9"/>
          <p:cNvSpPr/>
          <p:nvPr userDrawn="1"/>
        </p:nvSpPr>
        <p:spPr>
          <a:xfrm rot="18000000">
            <a:off x="-5854667" y="7757896"/>
            <a:ext cx="12256008" cy="1080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1" name="正方形/長方形 10"/>
          <p:cNvSpPr/>
          <p:nvPr userDrawn="1"/>
        </p:nvSpPr>
        <p:spPr>
          <a:xfrm rot="18000000">
            <a:off x="-6484142" y="8239630"/>
            <a:ext cx="12226269" cy="3086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200">
              <a:solidFill>
                <a:srgbClr val="0066CC"/>
              </a:solidFill>
            </a:endParaRPr>
          </a:p>
        </p:txBody>
      </p:sp>
      <p:sp>
        <p:nvSpPr>
          <p:cNvPr id="17" name="テキスト プレースホルダー 22"/>
          <p:cNvSpPr>
            <a:spLocks noGrp="1"/>
          </p:cNvSpPr>
          <p:nvPr>
            <p:ph type="body" sz="quarter" idx="13" hasCustomPrompt="1"/>
          </p:nvPr>
        </p:nvSpPr>
        <p:spPr>
          <a:xfrm rot="18000000">
            <a:off x="124893" y="5668868"/>
            <a:ext cx="3648405" cy="360071"/>
          </a:xfrm>
        </p:spPr>
        <p:txBody>
          <a:bodyPr anchor="ctr">
            <a:normAutofit/>
          </a:bodyPr>
          <a:lstStyle>
            <a:lvl1pPr algn="r">
              <a:defRPr sz="2400" baseline="0">
                <a:solidFill>
                  <a:schemeClr val="bg1">
                    <a:lumMod val="95000"/>
                  </a:schemeClr>
                </a:solidFill>
                <a:latin typeface="+mn-lt"/>
              </a:defRPr>
            </a:lvl1pPr>
          </a:lstStyle>
          <a:p>
            <a:pPr lvl="0"/>
            <a:r>
              <a:rPr lang="en-US" dirty="0"/>
              <a:t>SECTION 00</a:t>
            </a:r>
          </a:p>
        </p:txBody>
      </p:sp>
    </p:spTree>
    <p:extLst>
      <p:ext uri="{BB962C8B-B14F-4D97-AF65-F5344CB8AC3E}">
        <p14:creationId xmlns:p14="http://schemas.microsoft.com/office/powerpoint/2010/main" val="424946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8" grpId="0" animBg="1"/>
      <p:bldP spid="9" grpId="0" animBg="1"/>
      <p:bldP spid="10" grpId="0" animBg="1"/>
      <p:bldP spid="11" grpId="0" animBg="1"/>
      <p:bldP spid="17" grpId="0" build="p">
        <p:tmplLst>
          <p:tmpl lvl="1">
            <p:tnLst>
              <p:par>
                <p:cTn presetID="2" presetClass="entr" presetSubtype="1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759052" y="5883281"/>
            <a:ext cx="2057400" cy="365125"/>
          </a:xfrm>
          <a:prstGeom prst="rect">
            <a:avLst/>
          </a:prstGeom>
        </p:spPr>
        <p:txBody>
          <a:bodyPr/>
          <a:lstStyle/>
          <a:p>
            <a:pPr defTabSz="457200"/>
            <a:fld id="{96DFF08F-DC6B-4601-B491-B0F83F6DD2DA}" type="datetimeFigureOut">
              <a:rPr lang="en-US" smtClean="0">
                <a:solidFill>
                  <a:srgbClr val="3F3F3F"/>
                </a:solidFill>
              </a:rPr>
              <a:pPr defTabSz="457200"/>
              <a:t>10/22/2019</a:t>
            </a:fld>
            <a:endParaRPr lang="en-US" dirty="0">
              <a:solidFill>
                <a:srgbClr val="3F3F3F"/>
              </a:solidFill>
            </a:endParaRPr>
          </a:p>
        </p:txBody>
      </p:sp>
      <p:sp>
        <p:nvSpPr>
          <p:cNvPr id="5" name="Footer Placeholder 4"/>
          <p:cNvSpPr>
            <a:spLocks noGrp="1"/>
          </p:cNvSpPr>
          <p:nvPr>
            <p:ph type="ftr" sz="quarter" idx="11"/>
          </p:nvPr>
        </p:nvSpPr>
        <p:spPr/>
        <p:txBody>
          <a:bodyPr/>
          <a:lstStyle/>
          <a:p>
            <a:endParaRPr lang="en-US" dirty="0">
              <a:solidFill>
                <a:srgbClr val="3F3F3F">
                  <a:tint val="75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3F3F3F">
                    <a:tint val="75000"/>
                  </a:srgbClr>
                </a:solidFill>
              </a:rPr>
              <a:pPr/>
              <a:t>‹#›</a:t>
            </a:fld>
            <a:endParaRPr lang="en-US" dirty="0">
              <a:solidFill>
                <a:srgbClr val="3F3F3F">
                  <a:tint val="75000"/>
                </a:srgbClr>
              </a:solidFill>
            </a:endParaRPr>
          </a:p>
        </p:txBody>
      </p:sp>
    </p:spTree>
    <p:extLst>
      <p:ext uri="{BB962C8B-B14F-4D97-AF65-F5344CB8AC3E}">
        <p14:creationId xmlns:p14="http://schemas.microsoft.com/office/powerpoint/2010/main" val="1493747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9"/>
            <a:ext cx="9144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4"/>
            <a:ext cx="9144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66962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19673" y="164639"/>
            <a:ext cx="7524328"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19673" y="932724"/>
            <a:ext cx="7524328" cy="384043"/>
          </a:xfrm>
          <a:prstGeom prst="rect">
            <a:avLst/>
          </a:prstGeom>
        </p:spPr>
        <p:txBody>
          <a:bodyPr anchor="ctr"/>
          <a:lstStyle>
            <a:lvl1pPr marL="0" indent="0" algn="l">
              <a:buNone/>
              <a:defRPr sz="160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0669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6CFFD8-03D0-4959-836C-6FA85EDAB9F4}"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BECA-E1AF-476A-87E8-C6ADF6798B4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6CFFD8-03D0-4959-836C-6FA85EDAB9F4}"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CFFD8-03D0-4959-836C-6FA85EDAB9F4}"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CFFD8-03D0-4959-836C-6FA85EDAB9F4}"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E6CFFD8-03D0-4959-836C-6FA85EDAB9F4}" type="datetimeFigureOut">
              <a:rPr lang="en-US" smtClean="0"/>
              <a:t>10/22/2019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80FBECA-E1AF-476A-87E8-C6ADF6798B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CFFD8-03D0-4959-836C-6FA85EDAB9F4}"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BECA-E1AF-476A-87E8-C6ADF6798B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E6CFFD8-03D0-4959-836C-6FA85EDAB9F4}" type="datetimeFigureOut">
              <a:rPr lang="en-US" smtClean="0"/>
              <a:t>10/22/2019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80FBECA-E1AF-476A-87E8-C6ADF6798B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59"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tile tx="0" ty="0" sx="50000" sy="86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178631"/>
            <a:ext cx="8229600" cy="658083"/>
          </a:xfrm>
          <a:prstGeom prst="rect">
            <a:avLst/>
          </a:prstGeom>
        </p:spPr>
        <p:txBody>
          <a:bodyPr vert="horz" lIns="163275" tIns="81638" rIns="163275" bIns="81638" rtlCol="0" anchor="ctr">
            <a:normAutofit/>
          </a:bodyPr>
          <a:lstStyle/>
          <a:p>
            <a:r>
              <a:rPr lang="en-US" dirty="0"/>
              <a:t>Master Title</a:t>
            </a:r>
          </a:p>
        </p:txBody>
      </p:sp>
      <p:sp>
        <p:nvSpPr>
          <p:cNvPr id="3" name="テキスト プレースホルダー 2"/>
          <p:cNvSpPr>
            <a:spLocks noGrp="1"/>
          </p:cNvSpPr>
          <p:nvPr>
            <p:ph type="body" idx="1"/>
          </p:nvPr>
        </p:nvSpPr>
        <p:spPr>
          <a:xfrm>
            <a:off x="457200" y="1076739"/>
            <a:ext cx="8229600" cy="5184576"/>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1"/>
          </p:cNvSpPr>
          <p:nvPr>
            <p:ph type="ftr" sz="quarter" idx="3"/>
          </p:nvPr>
        </p:nvSpPr>
        <p:spPr>
          <a:xfrm>
            <a:off x="3124200" y="6356356"/>
            <a:ext cx="2895600" cy="365125"/>
          </a:xfrm>
          <a:prstGeom prst="rect">
            <a:avLst/>
          </a:prstGeom>
        </p:spPr>
        <p:txBody>
          <a:bodyPr vert="horz" lIns="163275" tIns="81638" rIns="163275" bIns="81638" rtlCol="0" anchor="ctr"/>
          <a:lstStyle>
            <a:lvl1pPr algn="ctr">
              <a:defRPr sz="1401">
                <a:solidFill>
                  <a:schemeClr val="tx1">
                    <a:tint val="75000"/>
                  </a:schemeClr>
                </a:solidFill>
              </a:defRPr>
            </a:lvl1pPr>
          </a:lstStyle>
          <a:p>
            <a:pPr defTabSz="457200"/>
            <a:endParaRPr lang="en-US">
              <a:solidFill>
                <a:srgbClr val="3F3F3F">
                  <a:tint val="75000"/>
                </a:srgbClr>
              </a:solidFill>
            </a:endParaRPr>
          </a:p>
        </p:txBody>
      </p:sp>
      <p:sp>
        <p:nvSpPr>
          <p:cNvPr id="6" name="スライド番号プレースホルダー 5"/>
          <p:cNvSpPr>
            <a:spLocks noGrp="1"/>
          </p:cNvSpPr>
          <p:nvPr>
            <p:ph type="sldNum" sz="quarter" idx="4"/>
          </p:nvPr>
        </p:nvSpPr>
        <p:spPr>
          <a:xfrm>
            <a:off x="6553200" y="6356356"/>
            <a:ext cx="2133600" cy="365125"/>
          </a:xfrm>
          <a:prstGeom prst="rect">
            <a:avLst/>
          </a:prstGeom>
        </p:spPr>
        <p:txBody>
          <a:bodyPr vert="horz" lIns="163275" tIns="81638" rIns="163275" bIns="81638" rtlCol="0" anchor="ctr"/>
          <a:lstStyle>
            <a:lvl1pPr algn="r">
              <a:defRPr sz="1401">
                <a:solidFill>
                  <a:schemeClr val="tx1">
                    <a:tint val="75000"/>
                  </a:schemeClr>
                </a:solidFill>
              </a:defRPr>
            </a:lvl1pPr>
          </a:lstStyle>
          <a:p>
            <a:pPr defTabSz="457200"/>
            <a:fld id="{D97FAD88-CD89-445B-80D2-D1F46C853675}" type="slidenum">
              <a:rPr lang="en-US" smtClean="0">
                <a:solidFill>
                  <a:srgbClr val="3F3F3F">
                    <a:tint val="75000"/>
                  </a:srgbClr>
                </a:solidFill>
              </a:rPr>
              <a:pPr defTabSz="457200"/>
              <a:t>‹#›</a:t>
            </a:fld>
            <a:endParaRPr lang="en-US">
              <a:solidFill>
                <a:srgbClr val="3F3F3F">
                  <a:tint val="75000"/>
                </a:srgbClr>
              </a:solidFill>
            </a:endParaRPr>
          </a:p>
        </p:txBody>
      </p:sp>
    </p:spTree>
    <p:extLst>
      <p:ext uri="{BB962C8B-B14F-4D97-AF65-F5344CB8AC3E}">
        <p14:creationId xmlns:p14="http://schemas.microsoft.com/office/powerpoint/2010/main" val="17845187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6" r:id="rId23"/>
    <p:sldLayoutId id="2147483757" r:id="rId24"/>
    <p:sldLayoutId id="2147483758" r:id="rId25"/>
  </p:sldLayoutIdLst>
  <p:hf hdr="0" dt="0"/>
  <p:txStyles>
    <p:titleStyle>
      <a:lvl1pPr algn="ctr" defTabSz="1088596" rtl="0" eaLnBrk="1" latinLnBrk="0" hangingPunct="1">
        <a:spcBef>
          <a:spcPct val="0"/>
        </a:spcBef>
        <a:buNone/>
        <a:defRPr sz="2933" kern="1200" baseline="0">
          <a:solidFill>
            <a:schemeClr val="tx1"/>
          </a:solidFill>
          <a:latin typeface="+mj-lt"/>
          <a:ea typeface="+mj-ea"/>
          <a:cs typeface="+mj-cs"/>
        </a:defRPr>
      </a:lvl1pPr>
    </p:titleStyle>
    <p:bodyStyle>
      <a:lvl1pPr marL="0" indent="0" algn="l" defTabSz="1088596" rtl="0" eaLnBrk="1" latinLnBrk="0" hangingPunct="1">
        <a:spcBef>
          <a:spcPct val="20000"/>
        </a:spcBef>
        <a:buFontTx/>
        <a:buNone/>
        <a:defRPr sz="2133" kern="1200" baseline="0">
          <a:solidFill>
            <a:schemeClr val="tx1"/>
          </a:solidFill>
          <a:latin typeface="+mn-lt"/>
          <a:ea typeface="+mn-ea"/>
          <a:cs typeface="+mn-cs"/>
        </a:defRPr>
      </a:lvl1pPr>
      <a:lvl2pPr marL="552048" indent="-240021" algn="l" defTabSz="1088596" rtl="0" eaLnBrk="1" latinLnBrk="0" hangingPunct="1">
        <a:spcBef>
          <a:spcPct val="20000"/>
        </a:spcBef>
        <a:buFontTx/>
        <a:buChar char="●"/>
        <a:defRPr sz="1600" kern="1200">
          <a:solidFill>
            <a:schemeClr val="tx1"/>
          </a:solidFill>
          <a:latin typeface="+mn-lt"/>
          <a:ea typeface="+mn-ea"/>
          <a:cs typeface="+mn-cs"/>
        </a:defRPr>
      </a:lvl2pPr>
      <a:lvl3pPr marL="792069" indent="-240021" algn="l" defTabSz="1088596" rtl="0" eaLnBrk="1" latinLnBrk="0" hangingPunct="1">
        <a:spcBef>
          <a:spcPct val="20000"/>
        </a:spcBef>
        <a:buFontTx/>
        <a:buChar char="●"/>
        <a:defRPr sz="1600" kern="1200">
          <a:solidFill>
            <a:schemeClr val="tx1"/>
          </a:solidFill>
          <a:latin typeface="+mn-lt"/>
          <a:ea typeface="+mn-ea"/>
          <a:cs typeface="+mn-cs"/>
        </a:defRPr>
      </a:lvl3pPr>
      <a:lvl4pPr marL="1905043" indent="-272148" algn="l" defTabSz="1088596" rtl="0" eaLnBrk="1" latinLnBrk="0" hangingPunct="1">
        <a:spcBef>
          <a:spcPct val="20000"/>
        </a:spcBef>
        <a:buFontTx/>
        <a:buChar char="●"/>
        <a:defRPr sz="1600" kern="1200">
          <a:solidFill>
            <a:schemeClr val="tx1"/>
          </a:solidFill>
          <a:latin typeface="+mn-lt"/>
          <a:ea typeface="+mn-ea"/>
          <a:cs typeface="+mn-cs"/>
        </a:defRPr>
      </a:lvl4pPr>
      <a:lvl5pPr marL="2449340" indent="-272148" algn="l" defTabSz="1088596" rtl="0" eaLnBrk="1" latinLnBrk="0" hangingPunct="1">
        <a:spcBef>
          <a:spcPct val="20000"/>
        </a:spcBef>
        <a:buFontTx/>
        <a:buChar char="●"/>
        <a:defRPr sz="1600" kern="1200">
          <a:solidFill>
            <a:schemeClr val="tx1"/>
          </a:solidFill>
          <a:latin typeface="+mn-lt"/>
          <a:ea typeface="+mn-ea"/>
          <a:cs typeface="+mn-cs"/>
        </a:defRPr>
      </a:lvl5pPr>
      <a:lvl6pPr marL="2993639" indent="-272148" algn="l" defTabSz="10885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937" indent="-272148" algn="l" defTabSz="10885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2235" indent="-272148" algn="l" defTabSz="10885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533" indent="-272148" algn="l" defTabSz="108859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96" rtl="0" eaLnBrk="1" latinLnBrk="0" hangingPunct="1">
        <a:defRPr sz="2133" kern="1200">
          <a:solidFill>
            <a:schemeClr val="tx1"/>
          </a:solidFill>
          <a:latin typeface="+mn-lt"/>
          <a:ea typeface="+mn-ea"/>
          <a:cs typeface="+mn-cs"/>
        </a:defRPr>
      </a:lvl1pPr>
      <a:lvl2pPr marL="544298" algn="l" defTabSz="1088596" rtl="0" eaLnBrk="1" latinLnBrk="0" hangingPunct="1">
        <a:defRPr sz="2133" kern="1200">
          <a:solidFill>
            <a:schemeClr val="tx1"/>
          </a:solidFill>
          <a:latin typeface="+mn-lt"/>
          <a:ea typeface="+mn-ea"/>
          <a:cs typeface="+mn-cs"/>
        </a:defRPr>
      </a:lvl2pPr>
      <a:lvl3pPr marL="1088596" algn="l" defTabSz="1088596" rtl="0" eaLnBrk="1" latinLnBrk="0" hangingPunct="1">
        <a:defRPr sz="2133" kern="1200">
          <a:solidFill>
            <a:schemeClr val="tx1"/>
          </a:solidFill>
          <a:latin typeface="+mn-lt"/>
          <a:ea typeface="+mn-ea"/>
          <a:cs typeface="+mn-cs"/>
        </a:defRPr>
      </a:lvl3pPr>
      <a:lvl4pPr marL="1632894" algn="l" defTabSz="1088596" rtl="0" eaLnBrk="1" latinLnBrk="0" hangingPunct="1">
        <a:defRPr sz="2133" kern="1200">
          <a:solidFill>
            <a:schemeClr val="tx1"/>
          </a:solidFill>
          <a:latin typeface="+mn-lt"/>
          <a:ea typeface="+mn-ea"/>
          <a:cs typeface="+mn-cs"/>
        </a:defRPr>
      </a:lvl4pPr>
      <a:lvl5pPr marL="2177192" algn="l" defTabSz="1088596" rtl="0" eaLnBrk="1" latinLnBrk="0" hangingPunct="1">
        <a:defRPr sz="2133" kern="1200">
          <a:solidFill>
            <a:schemeClr val="tx1"/>
          </a:solidFill>
          <a:latin typeface="+mn-lt"/>
          <a:ea typeface="+mn-ea"/>
          <a:cs typeface="+mn-cs"/>
        </a:defRPr>
      </a:lvl5pPr>
      <a:lvl6pPr marL="2721490" algn="l" defTabSz="1088596" rtl="0" eaLnBrk="1" latinLnBrk="0" hangingPunct="1">
        <a:defRPr sz="2133" kern="1200">
          <a:solidFill>
            <a:schemeClr val="tx1"/>
          </a:solidFill>
          <a:latin typeface="+mn-lt"/>
          <a:ea typeface="+mn-ea"/>
          <a:cs typeface="+mn-cs"/>
        </a:defRPr>
      </a:lvl6pPr>
      <a:lvl7pPr marL="3265787" algn="l" defTabSz="1088596" rtl="0" eaLnBrk="1" latinLnBrk="0" hangingPunct="1">
        <a:defRPr sz="2133" kern="1200">
          <a:solidFill>
            <a:schemeClr val="tx1"/>
          </a:solidFill>
          <a:latin typeface="+mn-lt"/>
          <a:ea typeface="+mn-ea"/>
          <a:cs typeface="+mn-cs"/>
        </a:defRPr>
      </a:lvl7pPr>
      <a:lvl8pPr marL="3810085" algn="l" defTabSz="1088596" rtl="0" eaLnBrk="1" latinLnBrk="0" hangingPunct="1">
        <a:defRPr sz="2133" kern="1200">
          <a:solidFill>
            <a:schemeClr val="tx1"/>
          </a:solidFill>
          <a:latin typeface="+mn-lt"/>
          <a:ea typeface="+mn-ea"/>
          <a:cs typeface="+mn-cs"/>
        </a:defRPr>
      </a:lvl8pPr>
      <a:lvl9pPr marL="4354385" algn="l" defTabSz="108859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620" y="2448171"/>
            <a:ext cx="7232908" cy="908680"/>
          </a:xfrm>
        </p:spPr>
        <p:txBody>
          <a:bodyPr/>
          <a:lstStyle/>
          <a:p>
            <a:pPr algn="ctr"/>
            <a:r>
              <a:rPr lang="id-ID" sz="2400" b="1" dirty="0" smtClean="0">
                <a:latin typeface="Aleo-BoldItalic"/>
              </a:rPr>
              <a:t>PERAN </a:t>
            </a:r>
            <a:r>
              <a:rPr lang="en-US" sz="2400" b="1" dirty="0" err="1" smtClean="0">
                <a:latin typeface="Aleo-BoldItalic"/>
              </a:rPr>
              <a:t>Kejaksaan</a:t>
            </a:r>
            <a:r>
              <a:rPr lang="en-US" sz="2400" b="1" dirty="0" smtClean="0">
                <a:latin typeface="Aleo-BoldItalic"/>
              </a:rPr>
              <a:t> di </a:t>
            </a:r>
            <a:r>
              <a:rPr lang="en-US" sz="2400" b="1" dirty="0" err="1" smtClean="0">
                <a:latin typeface="Aleo-BoldItalic"/>
              </a:rPr>
              <a:t>bidang</a:t>
            </a:r>
            <a:r>
              <a:rPr lang="en-US" sz="2400" b="1" dirty="0" smtClean="0">
                <a:latin typeface="Aleo-BoldItalic"/>
              </a:rPr>
              <a:t> </a:t>
            </a:r>
            <a:r>
              <a:rPr lang="en-US" sz="2400" b="1" dirty="0" err="1" smtClean="0">
                <a:latin typeface="Aleo-BoldItalic"/>
              </a:rPr>
              <a:t>ketertiban</a:t>
            </a:r>
            <a:r>
              <a:rPr lang="en-US" sz="2400" b="1" dirty="0" smtClean="0">
                <a:latin typeface="Aleo-BoldItalic"/>
              </a:rPr>
              <a:t> </a:t>
            </a:r>
            <a:r>
              <a:rPr lang="en-US" sz="2400" b="1" dirty="0" err="1" smtClean="0">
                <a:latin typeface="Aleo-BoldItalic"/>
              </a:rPr>
              <a:t>dan</a:t>
            </a:r>
            <a:r>
              <a:rPr lang="en-US" sz="2400" b="1" dirty="0" smtClean="0">
                <a:latin typeface="Aleo-BoldItalic"/>
              </a:rPr>
              <a:t> </a:t>
            </a:r>
            <a:r>
              <a:rPr lang="en-US" sz="2400" b="1" dirty="0" err="1" smtClean="0">
                <a:latin typeface="Aleo-BoldItalic"/>
              </a:rPr>
              <a:t>ketenteraman</a:t>
            </a:r>
            <a:r>
              <a:rPr lang="en-US" sz="2400" b="1" dirty="0" smtClean="0">
                <a:latin typeface="Aleo-BoldItalic"/>
              </a:rPr>
              <a:t> </a:t>
            </a:r>
            <a:r>
              <a:rPr lang="en-US" sz="2400" b="1" dirty="0" err="1" smtClean="0">
                <a:latin typeface="Aleo-BoldItalic"/>
              </a:rPr>
              <a:t>umum</a:t>
            </a:r>
            <a:endParaRPr lang="id-ID" sz="2400" b="1" dirty="0">
              <a:latin typeface="Aleo-BoldItalic"/>
            </a:endParaRPr>
          </a:p>
        </p:txBody>
      </p:sp>
      <p:sp>
        <p:nvSpPr>
          <p:cNvPr id="3" name="Content Placeholder 2"/>
          <p:cNvSpPr>
            <a:spLocks noGrp="1"/>
          </p:cNvSpPr>
          <p:nvPr>
            <p:ph idx="1"/>
          </p:nvPr>
        </p:nvSpPr>
        <p:spPr>
          <a:xfrm>
            <a:off x="3167844" y="5427045"/>
            <a:ext cx="3200460" cy="739218"/>
          </a:xfrm>
        </p:spPr>
        <p:txBody>
          <a:bodyPr>
            <a:normAutofit/>
          </a:bodyPr>
          <a:lstStyle/>
          <a:p>
            <a:pPr algn="ctr"/>
            <a:r>
              <a:rPr lang="id-ID" dirty="0" smtClean="0"/>
              <a:t>Bandung,  22 Oktober 2019</a:t>
            </a:r>
          </a:p>
          <a:p>
            <a:pPr algn="ctr"/>
            <a:r>
              <a:rPr lang="id-ID" dirty="0" smtClean="0"/>
              <a:t>Grand Pasundan Hotel </a:t>
            </a:r>
            <a:endParaRPr lang="id-ID"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030" y="225853"/>
            <a:ext cx="3690087" cy="2280918"/>
          </a:xfrm>
          <a:prstGeom prst="rect">
            <a:avLst/>
          </a:prstGeom>
        </p:spPr>
      </p:pic>
      <p:sp>
        <p:nvSpPr>
          <p:cNvPr id="7" name="Title 1"/>
          <p:cNvSpPr txBox="1">
            <a:spLocks/>
          </p:cNvSpPr>
          <p:nvPr/>
        </p:nvSpPr>
        <p:spPr>
          <a:xfrm>
            <a:off x="1619672" y="3937608"/>
            <a:ext cx="6296804" cy="90868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1800" b="1" dirty="0" err="1" smtClean="0">
                <a:latin typeface="Aleo-BoldItalic"/>
              </a:rPr>
              <a:t>disampaikan</a:t>
            </a:r>
            <a:r>
              <a:rPr lang="en-US" sz="1800" b="1" dirty="0" smtClean="0">
                <a:latin typeface="Aleo-BoldItalic"/>
              </a:rPr>
              <a:t> </a:t>
            </a:r>
            <a:r>
              <a:rPr lang="en-US" sz="1800" b="1" dirty="0" err="1" smtClean="0">
                <a:latin typeface="Aleo-BoldItalic"/>
              </a:rPr>
              <a:t>dalam</a:t>
            </a:r>
            <a:r>
              <a:rPr lang="en-US" sz="1800" b="1" dirty="0" smtClean="0">
                <a:latin typeface="Aleo-BoldItalic"/>
              </a:rPr>
              <a:t>:</a:t>
            </a:r>
          </a:p>
          <a:p>
            <a:pPr algn="ctr"/>
            <a:r>
              <a:rPr lang="en-US" sz="1800" b="1" dirty="0" err="1" smtClean="0">
                <a:latin typeface="Aleo-BoldItalic"/>
              </a:rPr>
              <a:t>Sarasehan</a:t>
            </a:r>
            <a:r>
              <a:rPr lang="en-US" sz="1800" b="1" dirty="0" smtClean="0">
                <a:latin typeface="Aleo-BoldItalic"/>
              </a:rPr>
              <a:t> </a:t>
            </a:r>
            <a:r>
              <a:rPr lang="en-US" sz="1800" b="1" dirty="0" err="1" smtClean="0">
                <a:latin typeface="Aleo-BoldItalic"/>
              </a:rPr>
              <a:t>nasional</a:t>
            </a:r>
            <a:r>
              <a:rPr lang="en-US" sz="1800" b="1" dirty="0" smtClean="0">
                <a:latin typeface="Aleo-BoldItalic"/>
              </a:rPr>
              <a:t> </a:t>
            </a:r>
            <a:r>
              <a:rPr lang="en-US" sz="1800" b="1" dirty="0" err="1" smtClean="0">
                <a:latin typeface="Aleo-BoldItalic"/>
              </a:rPr>
              <a:t>penghayat</a:t>
            </a:r>
            <a:r>
              <a:rPr lang="en-US" sz="1800" b="1" dirty="0" smtClean="0">
                <a:latin typeface="Aleo-BoldItalic"/>
              </a:rPr>
              <a:t> </a:t>
            </a:r>
            <a:r>
              <a:rPr lang="en-US" sz="1800" b="1" dirty="0" err="1" smtClean="0">
                <a:latin typeface="Aleo-BoldItalic"/>
              </a:rPr>
              <a:t>kepercayaan</a:t>
            </a:r>
            <a:r>
              <a:rPr lang="en-US" sz="1800" b="1" dirty="0" smtClean="0">
                <a:latin typeface="Aleo-BoldItalic"/>
              </a:rPr>
              <a:t> </a:t>
            </a:r>
            <a:r>
              <a:rPr lang="en-US" sz="1800" b="1" dirty="0" err="1" smtClean="0">
                <a:latin typeface="Aleo-BoldItalic"/>
              </a:rPr>
              <a:t>terhadap</a:t>
            </a:r>
            <a:r>
              <a:rPr lang="en-US" sz="1800" b="1" dirty="0" smtClean="0">
                <a:latin typeface="Aleo-BoldItalic"/>
              </a:rPr>
              <a:t> </a:t>
            </a:r>
            <a:r>
              <a:rPr lang="en-US" sz="1800" b="1" dirty="0" err="1" smtClean="0">
                <a:latin typeface="Aleo-BoldItalic"/>
              </a:rPr>
              <a:t>tuhan</a:t>
            </a:r>
            <a:r>
              <a:rPr lang="en-US" sz="1800" b="1" dirty="0" smtClean="0">
                <a:latin typeface="Aleo-BoldItalic"/>
              </a:rPr>
              <a:t> </a:t>
            </a:r>
            <a:r>
              <a:rPr lang="en-US" sz="1800" b="1" dirty="0" err="1" smtClean="0">
                <a:latin typeface="Aleo-BoldItalic"/>
              </a:rPr>
              <a:t>yme</a:t>
            </a:r>
            <a:endParaRPr lang="id-ID" sz="1800" b="1" dirty="0">
              <a:latin typeface="Aleo-BoldItalic"/>
            </a:endParaRPr>
          </a:p>
        </p:txBody>
      </p:sp>
    </p:spTree>
    <p:extLst>
      <p:ext uri="{BB962C8B-B14F-4D97-AF65-F5344CB8AC3E}">
        <p14:creationId xmlns:p14="http://schemas.microsoft.com/office/powerpoint/2010/main" val="1438696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80920" cy="4464496"/>
          </a:xfrm>
        </p:spPr>
        <p:txBody>
          <a:bodyPr>
            <a:normAutofit/>
          </a:bodyPr>
          <a:lstStyle/>
          <a:p>
            <a:r>
              <a:rPr lang="id-ID" u="sng" dirty="0"/>
              <a:t>Pengertian Penghayat Kepercayaan terhadap Tuhan Yang Maha Esa</a:t>
            </a:r>
            <a:endParaRPr lang="id-ID" dirty="0"/>
          </a:p>
          <a:p>
            <a:pPr marL="0" indent="0" algn="just"/>
            <a:r>
              <a:rPr lang="id-ID" u="sng" dirty="0"/>
              <a:t/>
            </a:r>
            <a:br>
              <a:rPr lang="id-ID" u="sng" dirty="0"/>
            </a:br>
            <a:r>
              <a:rPr lang="id-ID" dirty="0" smtClean="0"/>
              <a:t>Menurut </a:t>
            </a:r>
            <a:r>
              <a:rPr lang="id-ID" dirty="0"/>
              <a:t>Bab I, Pasal 1 Ayat 2 Peraturan Bersama Menteri No. 43 dan 41 Tahun 2009 pengertian Penghayat Kepercayaan terhadap Tuhan Yang Maha Esa adalah </a:t>
            </a:r>
            <a:r>
              <a:rPr lang="id-ID" i="1" dirty="0"/>
              <a:t>Pernyataan dan Pelaksanaan hubungan pribadi dengan Tuhan Yang Maha Esa berdasarkan keyakinan yang di wujudkan dengan perilaku ketakwaan terhadap Tuhan Yang Maha Esa serta pengamalan budi luhur yang ajarannya bersumber dari kearifan lokal bangsa Indonesia</a:t>
            </a:r>
            <a:r>
              <a:rPr lang="id-ID" i="1" dirty="0" smtClean="0"/>
              <a:t>.</a:t>
            </a:r>
            <a:endParaRPr lang="id-ID" dirty="0" smtClean="0"/>
          </a:p>
          <a:p>
            <a:pPr marL="0" indent="0" algn="just"/>
            <a:endParaRPr lang="id-ID" dirty="0"/>
          </a:p>
          <a:p>
            <a:pPr marL="0" indent="0" algn="just"/>
            <a:r>
              <a:rPr lang="id-ID" dirty="0"/>
              <a:t>Unsur yang terdapat didalam Kepercayaan terhadap Tuhan Yang Maha Esa, meliputi :</a:t>
            </a:r>
          </a:p>
          <a:p>
            <a:pPr>
              <a:buFont typeface="+mj-lt"/>
              <a:buAutoNum type="arabicPeriod"/>
            </a:pPr>
            <a:r>
              <a:rPr lang="id-ID" dirty="0" smtClean="0"/>
              <a:t>Wadah </a:t>
            </a:r>
            <a:r>
              <a:rPr lang="id-ID" dirty="0"/>
              <a:t>(Organisasi, Paguyuban, Komunitas, dll)</a:t>
            </a:r>
          </a:p>
          <a:p>
            <a:pPr>
              <a:buFont typeface="+mj-lt"/>
              <a:buAutoNum type="arabicPeriod"/>
            </a:pPr>
            <a:r>
              <a:rPr lang="id-ID" dirty="0" smtClean="0"/>
              <a:t>Ajaran</a:t>
            </a:r>
            <a:endParaRPr lang="id-ID" dirty="0"/>
          </a:p>
          <a:p>
            <a:pPr>
              <a:buFont typeface="+mj-lt"/>
              <a:buAutoNum type="arabicPeriod"/>
            </a:pPr>
            <a:r>
              <a:rPr lang="id-ID" dirty="0" smtClean="0"/>
              <a:t>Sumber </a:t>
            </a:r>
            <a:r>
              <a:rPr lang="id-ID" dirty="0"/>
              <a:t>Daya Manusia (SDM)</a:t>
            </a:r>
          </a:p>
          <a:p>
            <a:endParaRPr lang="id-ID" dirty="0"/>
          </a:p>
        </p:txBody>
      </p:sp>
      <p:sp>
        <p:nvSpPr>
          <p:cNvPr id="4" name="Rectangle 3"/>
          <p:cNvSpPr/>
          <p:nvPr/>
        </p:nvSpPr>
        <p:spPr>
          <a:xfrm>
            <a:off x="2286000" y="-218152"/>
            <a:ext cx="4572000" cy="646331"/>
          </a:xfrm>
          <a:prstGeom prst="rect">
            <a:avLst/>
          </a:prstGeom>
        </p:spPr>
        <p:txBody>
          <a:bodyPr>
            <a:spAutoFit/>
          </a:bodyPr>
          <a:lstStyle/>
          <a:p>
            <a:r>
              <a:rPr lang="id-ID" dirty="0"/>
              <a:t/>
            </a:r>
            <a:br>
              <a:rPr lang="id-ID" dirty="0"/>
            </a:br>
            <a:endParaRPr lang="id-ID" dirty="0"/>
          </a:p>
        </p:txBody>
      </p:sp>
    </p:spTree>
    <p:extLst>
      <p:ext uri="{BB962C8B-B14F-4D97-AF65-F5344CB8AC3E}">
        <p14:creationId xmlns:p14="http://schemas.microsoft.com/office/powerpoint/2010/main" val="3332662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424936" cy="4176464"/>
          </a:xfrm>
        </p:spPr>
        <p:txBody>
          <a:bodyPr>
            <a:normAutofit/>
          </a:bodyPr>
          <a:lstStyle/>
          <a:p>
            <a:pPr marL="0" indent="0" algn="just"/>
            <a:r>
              <a:rPr lang="id-ID" dirty="0" smtClean="0"/>
              <a:t>SEJARAH LAHIRNYA ALIRAN KEPERCAYAAN TERHADAP TUHAN YANG MAHA ESA</a:t>
            </a:r>
          </a:p>
          <a:p>
            <a:pPr marL="0" indent="0" algn="just"/>
            <a:r>
              <a:rPr lang="id-ID" b="0" dirty="0" smtClean="0"/>
              <a:t>Jauh </a:t>
            </a:r>
            <a:r>
              <a:rPr lang="id-ID" b="0" dirty="0"/>
              <a:t>sebelum </a:t>
            </a:r>
            <a:r>
              <a:rPr lang="en-US" b="0" dirty="0" smtClean="0"/>
              <a:t>Agama </a:t>
            </a:r>
            <a:r>
              <a:rPr lang="id-ID" b="0" dirty="0" smtClean="0"/>
              <a:t>Hindu </a:t>
            </a:r>
            <a:r>
              <a:rPr lang="id-ID" b="0" dirty="0"/>
              <a:t>- Budha masuk ke Nusantara, leuluhur bangsa Indonesia sudah </a:t>
            </a:r>
            <a:r>
              <a:rPr lang="id-ID" b="0" dirty="0" smtClean="0"/>
              <a:t>memiliki </a:t>
            </a:r>
            <a:r>
              <a:rPr lang="id-ID" b="0" dirty="0"/>
              <a:t>sistem kepercayaan dan menjalankan kehidupan berketuhanan dengan baik.</a:t>
            </a:r>
          </a:p>
          <a:p>
            <a:pPr marL="0" indent="0" algn="just"/>
            <a:r>
              <a:rPr lang="id-ID" b="0" dirty="0"/>
              <a:t>Prasa atau istilah AGAMA adalah murni milik leluhur Nusantara (Untuk Penjelasan Agama bisa merujuk ke Entri Agama Milik Siapa). Penghayatan Leluhur bangsa Nusantara mengenai agama sudah sangat tinggi sehingga termanifestasi dalam perilaku Budi Luhur. Perilaku Budi Luhur yang tinggi ini ditunjukan dengan sikap penerimaan kedatangan </a:t>
            </a:r>
            <a:r>
              <a:rPr lang="id-ID" b="0" dirty="0" smtClean="0"/>
              <a:t>agama-agama </a:t>
            </a:r>
            <a:r>
              <a:rPr lang="id-ID" b="0" dirty="0"/>
              <a:t>luar ke nusantara yang disambut dengan baik, bahkan diberi tempat dan dibantu kebutuhan sarana dan prasarana pengembangannya</a:t>
            </a:r>
            <a:r>
              <a:rPr lang="id-ID" b="0" dirty="0" smtClean="0"/>
              <a:t>.</a:t>
            </a:r>
            <a:endParaRPr lang="id-ID" b="0" dirty="0"/>
          </a:p>
          <a:p>
            <a:pPr marL="0" indent="0" algn="just"/>
            <a:r>
              <a:rPr lang="id-ID" b="0" dirty="0"/>
              <a:t>Alam membentuk karakter </a:t>
            </a:r>
            <a:r>
              <a:rPr lang="id-ID" b="0" dirty="0" smtClean="0"/>
              <a:t>bangsa, </a:t>
            </a:r>
            <a:r>
              <a:rPr lang="id-ID" b="0" dirty="0"/>
              <a:t>alam yang subur gemah ripah loh jinawi membentuk karakter Nenek moyang Nusantara yang tidak menyukai konflik. Sehingga untuk tujuan harmoni, nilai - nilai kebaikan dari agama yang datang diserap dan diharmonikan dalam sistem Agama Nusantara (Akulturasi). salah satunya yaitu semboyan Majapahit "Bhineka Tunggal Ika, Tan Hana Dharma Mangrwa" dimana Keharmonisan bermasyarakat majemuk kala itu tertuang</a:t>
            </a:r>
            <a:r>
              <a:rPr lang="id-ID" b="0" dirty="0" smtClean="0"/>
              <a:t>.</a:t>
            </a:r>
            <a:endParaRPr lang="id-ID" b="0" dirty="0"/>
          </a:p>
        </p:txBody>
      </p:sp>
    </p:spTree>
    <p:extLst>
      <p:ext uri="{BB962C8B-B14F-4D97-AF65-F5344CB8AC3E}">
        <p14:creationId xmlns:p14="http://schemas.microsoft.com/office/powerpoint/2010/main" val="46466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65355"/>
            <a:ext cx="8352928" cy="4347821"/>
          </a:xfrm>
        </p:spPr>
        <p:txBody>
          <a:bodyPr>
            <a:normAutofit/>
          </a:bodyPr>
          <a:lstStyle/>
          <a:p>
            <a:pPr algn="just"/>
            <a:r>
              <a:rPr lang="id-ID" sz="1800" b="0" dirty="0">
                <a:latin typeface="Arial" panose="020B0604020202020204" pitchFamily="34" charset="0"/>
                <a:cs typeface="Arial" panose="020B0604020202020204" pitchFamily="34" charset="0"/>
              </a:rPr>
              <a:t>Dalam sejarah tercatat peperangan antar kerajaan di Nusantara :</a:t>
            </a:r>
          </a:p>
          <a:p>
            <a:pPr algn="just">
              <a:buFont typeface="+mj-lt"/>
              <a:buAutoNum type="arabicPeriod"/>
            </a:pPr>
            <a:r>
              <a:rPr lang="en-US" sz="1800" b="0" dirty="0" err="1" smtClean="0">
                <a:latin typeface="Arial" panose="020B0604020202020204" pitchFamily="34" charset="0"/>
                <a:cs typeface="Arial" panose="020B0604020202020204" pitchFamily="34" charset="0"/>
              </a:rPr>
              <a:t>Kerajaan</a:t>
            </a:r>
            <a:r>
              <a:rPr lang="en-US" sz="1800" b="0" dirty="0" smtClean="0">
                <a:latin typeface="Arial" panose="020B0604020202020204" pitchFamily="34" charset="0"/>
                <a:cs typeface="Arial" panose="020B0604020202020204" pitchFamily="34" charset="0"/>
              </a:rPr>
              <a:t> </a:t>
            </a:r>
            <a:r>
              <a:rPr lang="en-US" sz="1800" b="0" dirty="0" err="1" smtClean="0">
                <a:latin typeface="Arial" panose="020B0604020202020204" pitchFamily="34" charset="0"/>
                <a:cs typeface="Arial" panose="020B0604020202020204" pitchFamily="34" charset="0"/>
              </a:rPr>
              <a:t>Majapahit</a:t>
            </a:r>
            <a:r>
              <a:rPr lang="en-US" sz="1800" b="0" dirty="0" smtClean="0">
                <a:latin typeface="Arial" panose="020B0604020202020204" pitchFamily="34" charset="0"/>
                <a:cs typeface="Arial" panose="020B0604020202020204" pitchFamily="34" charset="0"/>
              </a:rPr>
              <a:t> </a:t>
            </a:r>
            <a:r>
              <a:rPr lang="en-US" sz="1800" b="0" dirty="0" err="1" smtClean="0">
                <a:latin typeface="Arial" panose="020B0604020202020204" pitchFamily="34" charset="0"/>
                <a:cs typeface="Arial" panose="020B0604020202020204" pitchFamily="34" charset="0"/>
              </a:rPr>
              <a:t>dengan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Kesultanan</a:t>
            </a:r>
            <a:r>
              <a:rPr lang="en-US" sz="1800" b="0" dirty="0">
                <a:latin typeface="Arial" panose="020B0604020202020204" pitchFamily="34" charset="0"/>
                <a:cs typeface="Arial" panose="020B0604020202020204" pitchFamily="34" charset="0"/>
              </a:rPr>
              <a:t> </a:t>
            </a:r>
            <a:r>
              <a:rPr lang="en-US" sz="1800" b="0" dirty="0" err="1">
                <a:latin typeface="Arial" panose="020B0604020202020204" pitchFamily="34" charset="0"/>
                <a:cs typeface="Arial" panose="020B0604020202020204" pitchFamily="34" charset="0"/>
              </a:rPr>
              <a:t>Demak</a:t>
            </a:r>
            <a:r>
              <a:rPr lang="en-US" sz="1800" b="0" dirty="0" smtClean="0">
                <a:latin typeface="Arial" panose="020B0604020202020204" pitchFamily="34" charset="0"/>
                <a:cs typeface="Arial" panose="020B0604020202020204" pitchFamily="34" charset="0"/>
              </a:rPr>
              <a:t>;</a:t>
            </a:r>
            <a:endParaRPr lang="id-ID" sz="1800" b="0" dirty="0" smtClean="0">
              <a:latin typeface="Arial" panose="020B0604020202020204" pitchFamily="34" charset="0"/>
              <a:cs typeface="Arial" panose="020B0604020202020204" pitchFamily="34" charset="0"/>
            </a:endParaRPr>
          </a:p>
          <a:p>
            <a:pPr algn="just">
              <a:buFont typeface="+mj-lt"/>
              <a:buAutoNum type="arabicPeriod"/>
            </a:pPr>
            <a:r>
              <a:rPr lang="en-US" sz="1800" b="0" dirty="0" err="1" smtClean="0">
                <a:latin typeface="Arial" panose="020B0604020202020204" pitchFamily="34" charset="0"/>
                <a:cs typeface="Arial" panose="020B0604020202020204" pitchFamily="34" charset="0"/>
              </a:rPr>
              <a:t>Kerajaan</a:t>
            </a:r>
            <a:r>
              <a:rPr lang="en-US" sz="1800" b="0" dirty="0" smtClean="0">
                <a:latin typeface="Arial" panose="020B0604020202020204" pitchFamily="34" charset="0"/>
                <a:cs typeface="Arial" panose="020B0604020202020204" pitchFamily="34" charset="0"/>
              </a:rPr>
              <a:t> </a:t>
            </a:r>
            <a:r>
              <a:rPr lang="id-ID" sz="1800" b="0" dirty="0" smtClean="0">
                <a:latin typeface="Arial" panose="020B0604020202020204" pitchFamily="34" charset="0"/>
                <a:cs typeface="Arial" panose="020B0604020202020204" pitchFamily="34" charset="0"/>
              </a:rPr>
              <a:t>Galuh-Talaga-Kuningan </a:t>
            </a:r>
            <a:r>
              <a:rPr lang="en-US" sz="1800" b="0" dirty="0" err="1" smtClean="0">
                <a:latin typeface="Arial" panose="020B0604020202020204" pitchFamily="34" charset="0"/>
                <a:cs typeface="Arial" panose="020B0604020202020204" pitchFamily="34" charset="0"/>
              </a:rPr>
              <a:t>dengan</a:t>
            </a:r>
            <a:r>
              <a:rPr lang="en-US" sz="1800" b="0" dirty="0" smtClean="0">
                <a:latin typeface="Arial" panose="020B0604020202020204" pitchFamily="34" charset="0"/>
                <a:cs typeface="Arial" panose="020B0604020202020204" pitchFamily="34" charset="0"/>
              </a:rPr>
              <a:t> </a:t>
            </a:r>
            <a:r>
              <a:rPr lang="en-US" sz="1800" b="0" dirty="0" err="1" smtClean="0">
                <a:latin typeface="Arial" panose="020B0604020202020204" pitchFamily="34" charset="0"/>
                <a:cs typeface="Arial" panose="020B0604020202020204" pitchFamily="34" charset="0"/>
              </a:rPr>
              <a:t>Kesultanan</a:t>
            </a:r>
            <a:r>
              <a:rPr lang="en-US" sz="1800" b="0" dirty="0" smtClean="0">
                <a:latin typeface="Arial" panose="020B0604020202020204" pitchFamily="34" charset="0"/>
                <a:cs typeface="Arial" panose="020B0604020202020204" pitchFamily="34" charset="0"/>
              </a:rPr>
              <a:t> </a:t>
            </a:r>
            <a:r>
              <a:rPr lang="id-ID" sz="1800" b="0" dirty="0" smtClean="0">
                <a:latin typeface="Arial" panose="020B0604020202020204" pitchFamily="34" charset="0"/>
                <a:cs typeface="Arial" panose="020B0604020202020204" pitchFamily="34" charset="0"/>
              </a:rPr>
              <a:t>Cirebon </a:t>
            </a:r>
            <a:r>
              <a:rPr lang="id-ID" sz="1800" b="0" dirty="0">
                <a:latin typeface="Arial" panose="020B0604020202020204" pitchFamily="34" charset="0"/>
                <a:cs typeface="Arial" panose="020B0604020202020204" pitchFamily="34" charset="0"/>
              </a:rPr>
              <a:t>&amp; </a:t>
            </a:r>
            <a:r>
              <a:rPr lang="id-ID" sz="1800" b="0" dirty="0" smtClean="0">
                <a:latin typeface="Arial" panose="020B0604020202020204" pitchFamily="34" charset="0"/>
                <a:cs typeface="Arial" panose="020B0604020202020204" pitchFamily="34" charset="0"/>
              </a:rPr>
              <a:t>Demak</a:t>
            </a:r>
            <a:r>
              <a:rPr lang="en-US" sz="1800" b="0" dirty="0" smtClean="0">
                <a:latin typeface="Arial" panose="020B0604020202020204" pitchFamily="34" charset="0"/>
                <a:cs typeface="Arial" panose="020B0604020202020204" pitchFamily="34" charset="0"/>
              </a:rPr>
              <a:t>.</a:t>
            </a:r>
            <a:endParaRPr lang="id-ID" sz="1800" b="0" dirty="0" smtClean="0">
              <a:latin typeface="Arial" panose="020B0604020202020204" pitchFamily="34" charset="0"/>
              <a:cs typeface="Arial" panose="020B0604020202020204" pitchFamily="34" charset="0"/>
            </a:endParaRPr>
          </a:p>
          <a:p>
            <a:pPr marL="0" indent="0" algn="just"/>
            <a:r>
              <a:rPr lang="id-ID" sz="1800" b="0" dirty="0" smtClean="0">
                <a:latin typeface="Arial" panose="020B0604020202020204" pitchFamily="34" charset="0"/>
                <a:cs typeface="Arial" panose="020B0604020202020204" pitchFamily="34" charset="0"/>
              </a:rPr>
              <a:t>Peperangan </a:t>
            </a:r>
            <a:r>
              <a:rPr lang="id-ID" sz="1800" b="0" dirty="0">
                <a:latin typeface="Arial" panose="020B0604020202020204" pitchFamily="34" charset="0"/>
                <a:cs typeface="Arial" panose="020B0604020202020204" pitchFamily="34" charset="0"/>
              </a:rPr>
              <a:t>dan penaklukan itu membuat penganut agama </a:t>
            </a:r>
            <a:r>
              <a:rPr lang="id-ID" sz="1800" b="0" dirty="0" smtClean="0">
                <a:latin typeface="Arial" panose="020B0604020202020204" pitchFamily="34" charset="0"/>
                <a:cs typeface="Arial" panose="020B0604020202020204" pitchFamily="34" charset="0"/>
              </a:rPr>
              <a:t>leluhur, </a:t>
            </a:r>
            <a:r>
              <a:rPr lang="id-ID" sz="1800" b="0" dirty="0">
                <a:latin typeface="Arial" panose="020B0604020202020204" pitchFamily="34" charset="0"/>
                <a:cs typeface="Arial" panose="020B0604020202020204" pitchFamily="34" charset="0"/>
              </a:rPr>
              <a:t>sebagian mengasingkan diri ke tempat - tempat terpencil yang sekarang menjadi </a:t>
            </a:r>
            <a:r>
              <a:rPr lang="id-ID" sz="1800" b="0" dirty="0" smtClean="0">
                <a:latin typeface="Arial" panose="020B0604020202020204" pitchFamily="34" charset="0"/>
                <a:cs typeface="Arial" panose="020B0604020202020204" pitchFamily="34" charset="0"/>
              </a:rPr>
              <a:t>kampung - </a:t>
            </a:r>
            <a:r>
              <a:rPr lang="id-ID" sz="1800" b="0" dirty="0">
                <a:latin typeface="Arial" panose="020B0604020202020204" pitchFamily="34" charset="0"/>
                <a:cs typeface="Arial" panose="020B0604020202020204" pitchFamily="34" charset="0"/>
              </a:rPr>
              <a:t>kampung adat, seperti Tengger, Baduy/Citorek, Kampung Kuta, </a:t>
            </a:r>
            <a:r>
              <a:rPr lang="id-ID" sz="1800" b="0" dirty="0" smtClean="0">
                <a:latin typeface="Arial" panose="020B0604020202020204" pitchFamily="34" charset="0"/>
                <a:cs typeface="Arial" panose="020B0604020202020204" pitchFamily="34" charset="0"/>
              </a:rPr>
              <a:t>dsb.</a:t>
            </a:r>
            <a:endParaRPr lang="id-ID" sz="1800" b="0" dirty="0">
              <a:latin typeface="Arial" panose="020B0604020202020204" pitchFamily="34" charset="0"/>
              <a:cs typeface="Arial" panose="020B0604020202020204" pitchFamily="34" charset="0"/>
            </a:endParaRPr>
          </a:p>
          <a:p>
            <a:pPr marL="0" indent="0" algn="just"/>
            <a:r>
              <a:rPr lang="id-ID" sz="1800" b="0" dirty="0" smtClean="0">
                <a:latin typeface="Arial" panose="020B0604020202020204" pitchFamily="34" charset="0"/>
                <a:cs typeface="Arial" panose="020B0604020202020204" pitchFamily="34" charset="0"/>
              </a:rPr>
              <a:t>Pada </a:t>
            </a:r>
            <a:r>
              <a:rPr lang="id-ID" sz="1800" b="0" dirty="0">
                <a:latin typeface="Arial" panose="020B0604020202020204" pitchFamily="34" charset="0"/>
                <a:cs typeface="Arial" panose="020B0604020202020204" pitchFamily="34" charset="0"/>
              </a:rPr>
              <a:t>jaman Indonesia </a:t>
            </a:r>
            <a:r>
              <a:rPr lang="id-ID" sz="1800" b="0" dirty="0" smtClean="0">
                <a:latin typeface="Arial" panose="020B0604020202020204" pitchFamily="34" charset="0"/>
                <a:cs typeface="Arial" panose="020B0604020202020204" pitchFamily="34" charset="0"/>
              </a:rPr>
              <a:t>Merdeka</a:t>
            </a:r>
            <a:r>
              <a:rPr lang="en-US" sz="1800" b="0" dirty="0" smtClean="0">
                <a:latin typeface="Arial" panose="020B0604020202020204" pitchFamily="34" charset="0"/>
                <a:cs typeface="Arial" panose="020B0604020202020204" pitchFamily="34" charset="0"/>
              </a:rPr>
              <a:t>,</a:t>
            </a:r>
            <a:r>
              <a:rPr lang="id-ID" sz="1800" b="0" dirty="0" smtClean="0">
                <a:latin typeface="Arial" panose="020B0604020202020204" pitchFamily="34" charset="0"/>
                <a:cs typeface="Arial" panose="020B0604020202020204" pitchFamily="34" charset="0"/>
              </a:rPr>
              <a:t> </a:t>
            </a:r>
            <a:r>
              <a:rPr lang="id-ID" sz="1800" b="0" dirty="0">
                <a:latin typeface="Arial" panose="020B0604020202020204" pitchFamily="34" charset="0"/>
                <a:cs typeface="Arial" panose="020B0604020202020204" pitchFamily="34" charset="0"/>
              </a:rPr>
              <a:t>kemudian diistilahkan sebagai kelompok aliran-aliran kebatinan/kejiwaan/kerokhanian, dan kini disebut sebagai aliran kepercayaan atau komunitas Kepercayaan terhadap Tuhan YME, yang pada masa-masa awal kemerdekaan oleh masing-masing sesepuh/penggali ajarannya dibentuk semacam paguyuban atau organisasi dan diberi nama, seperti: Saptodarmo, Kapribaden, Ngudi Utomo, Purnomosidhi, Sedulur Sikep, Sumarah, Kawruh Sedulur Sejati, Ngudi Utomo, Ajisaka, Sari budaya, Perjalanan, </a:t>
            </a:r>
            <a:r>
              <a:rPr lang="id-ID" sz="1800" b="0" dirty="0" smtClean="0">
                <a:latin typeface="Arial" panose="020B0604020202020204" pitchFamily="34" charset="0"/>
                <a:cs typeface="Arial" panose="020B0604020202020204" pitchFamily="34" charset="0"/>
              </a:rPr>
              <a:t>Budi </a:t>
            </a:r>
            <a:r>
              <a:rPr lang="id-ID" sz="1800" b="0" dirty="0">
                <a:latin typeface="Arial" panose="020B0604020202020204" pitchFamily="34" charset="0"/>
                <a:cs typeface="Arial" panose="020B0604020202020204" pitchFamily="34" charset="0"/>
              </a:rPr>
              <a:t>Daya, Parmalim...dan ratusan nama paguyuban lainnya</a:t>
            </a:r>
            <a:r>
              <a:rPr lang="id-ID" b="0" dirty="0"/>
              <a:t>.</a:t>
            </a:r>
          </a:p>
        </p:txBody>
      </p:sp>
    </p:spTree>
    <p:extLst>
      <p:ext uri="{BB962C8B-B14F-4D97-AF65-F5344CB8AC3E}">
        <p14:creationId xmlns:p14="http://schemas.microsoft.com/office/powerpoint/2010/main" val="125515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660332" cy="620648"/>
          </a:xfrm>
        </p:spPr>
        <p:txBody>
          <a:bodyPr/>
          <a:lstStyle/>
          <a:p>
            <a:pPr lvl="0" algn="ctr" fontAlgn="base">
              <a:spcAft>
                <a:spcPct val="0"/>
              </a:spcAft>
            </a:pPr>
            <a:r>
              <a:rPr lang="id-ID" altLang="id-ID" sz="1600" b="1" cap="none" dirty="0" smtClean="0">
                <a:latin typeface="Arial" pitchFamily="34" charset="0"/>
                <a:ea typeface="Times New Roman" pitchFamily="18" charset="0"/>
                <a:cs typeface="Calibri" pitchFamily="34" charset="0"/>
              </a:rPr>
              <a:t>DATA ALIRAN </a:t>
            </a:r>
            <a:r>
              <a:rPr lang="en-US" altLang="id-ID" sz="1600" b="1" cap="none" dirty="0" smtClean="0">
                <a:latin typeface="Arial" pitchFamily="34" charset="0"/>
                <a:ea typeface="Times New Roman" pitchFamily="18" charset="0"/>
                <a:cs typeface="Calibri" pitchFamily="34" charset="0"/>
              </a:rPr>
              <a:t>KEPERCAYAAN </a:t>
            </a:r>
            <a:r>
              <a:rPr lang="en-US" altLang="id-ID" sz="1600" b="1" cap="none" dirty="0">
                <a:latin typeface="Arial" pitchFamily="34" charset="0"/>
                <a:ea typeface="Times New Roman" pitchFamily="18" charset="0"/>
                <a:cs typeface="Calibri" pitchFamily="34" charset="0"/>
              </a:rPr>
              <a:t>TERHADAP TUHAN YANG MAHA ESA TINGKAT PUSAT </a:t>
            </a:r>
            <a:r>
              <a:rPr lang="en-US" altLang="id-ID" sz="1600" b="1" cap="none" dirty="0" smtClean="0">
                <a:latin typeface="Arial" pitchFamily="34" charset="0"/>
                <a:ea typeface="Times New Roman" pitchFamily="18" charset="0"/>
                <a:cs typeface="Calibri" pitchFamily="34" charset="0"/>
              </a:rPr>
              <a:t>SELURUH</a:t>
            </a:r>
            <a:r>
              <a:rPr lang="id-ID" altLang="id-ID" sz="1600" b="1" cap="none" dirty="0" smtClean="0">
                <a:latin typeface="Arial" pitchFamily="34" charset="0"/>
                <a:ea typeface="Times New Roman" pitchFamily="18" charset="0"/>
                <a:cs typeface="Calibri" pitchFamily="34" charset="0"/>
              </a:rPr>
              <a:t> </a:t>
            </a:r>
            <a:r>
              <a:rPr lang="en-US" altLang="id-ID" sz="1600" b="1" cap="none" dirty="0" smtClean="0">
                <a:latin typeface="Arial" pitchFamily="34" charset="0"/>
                <a:ea typeface="Times New Roman" pitchFamily="18" charset="0"/>
                <a:cs typeface="Calibri" pitchFamily="34" charset="0"/>
              </a:rPr>
              <a:t>INDONESIA</a:t>
            </a:r>
            <a:r>
              <a:rPr lang="id-ID" altLang="id-ID" sz="1600" cap="none" dirty="0" smtClean="0">
                <a:latin typeface="Arial" pitchFamily="34" charset="0"/>
                <a:cs typeface="Arial" pitchFamily="34" charset="0"/>
              </a:rPr>
              <a:t> </a:t>
            </a:r>
            <a:r>
              <a:rPr lang="en-US" altLang="id-ID" sz="1600" b="1" cap="none" dirty="0" smtClean="0">
                <a:latin typeface="Arial" pitchFamily="34" charset="0"/>
                <a:ea typeface="Times New Roman" pitchFamily="18" charset="0"/>
                <a:cs typeface="Calibri" pitchFamily="34" charset="0"/>
              </a:rPr>
              <a:t>TAHUN 201</a:t>
            </a:r>
            <a:r>
              <a:rPr lang="id-ID" altLang="id-ID" sz="1600" b="1" cap="none" dirty="0" smtClean="0">
                <a:latin typeface="Arial" pitchFamily="34" charset="0"/>
                <a:ea typeface="Times New Roman" pitchFamily="18" charset="0"/>
                <a:cs typeface="Calibri" pitchFamily="34" charset="0"/>
              </a:rPr>
              <a:t>9.</a:t>
            </a:r>
            <a:endParaRPr lang="id-ID"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5136083"/>
              </p:ext>
            </p:extLst>
          </p:nvPr>
        </p:nvGraphicFramePr>
        <p:xfrm>
          <a:off x="251521" y="914401"/>
          <a:ext cx="8712967" cy="5596835"/>
        </p:xfrm>
        <a:graphic>
          <a:graphicData uri="http://schemas.openxmlformats.org/drawingml/2006/table">
            <a:tbl>
              <a:tblPr firstRow="1" firstCol="1" bandRow="1">
                <a:tableStyleId>{5C22544A-7EE6-4342-B048-85BDC9FD1C3A}</a:tableStyleId>
              </a:tblPr>
              <a:tblGrid>
                <a:gridCol w="336449"/>
                <a:gridCol w="2111823"/>
                <a:gridCol w="2310082"/>
                <a:gridCol w="2065692"/>
                <a:gridCol w="1888921"/>
              </a:tblGrid>
              <a:tr h="314991">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NO.</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PROVINSI</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JUMLAH KABUPATEN/KOTA</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JUMLAH ORGANISASI</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JUMLAH WARGA</a:t>
                      </a:r>
                      <a:endParaRPr lang="id-ID" sz="900">
                        <a:effectLst/>
                      </a:endParaRP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306158">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SUMATERA UTARA</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6</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12</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21.614</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15369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2.</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RIAU</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14.000</a:t>
                      </a:r>
                      <a:endParaRPr lang="id-ID" sz="900">
                        <a:effectLst/>
                      </a:endParaRP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3.</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LAMPUNG</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2</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5</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907</a:t>
                      </a:r>
                      <a:endParaRPr lang="id-ID" sz="900">
                        <a:effectLst/>
                      </a:endParaRP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4.</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BANTEN</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21</a:t>
                      </a:r>
                      <a:endParaRPr lang="id-ID" sz="900">
                        <a:effectLst/>
                      </a:endParaRP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5.</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DKI JAKARTA</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4</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14</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2,115,494                                   </a:t>
                      </a:r>
                      <a:endParaRPr lang="id-ID" sz="900">
                        <a:effectLst/>
                      </a:endParaRP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6.</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JAWA BARAT</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5</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7</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7.641</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7.</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JAWA TENGAH</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20</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55</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75.009</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8.</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DAERAH ISTIMEWA YOGYAKARTA</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4</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24</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25.050</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9.</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JAWA TIMUR</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15</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50</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8.958.684</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10.</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BALI</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3</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8</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id-ID" sz="900">
                          <a:effectLst/>
                        </a:rPr>
                        <a:t>33.230</a:t>
                      </a:r>
                    </a:p>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11.</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KALIMANTAN SELATAN</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a:t>
                      </a:r>
                      <a:endParaRPr lang="id-ID" sz="900" dirty="0">
                        <a:effectLst/>
                      </a:endParaRP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12.</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NUSA TENGGARA BARAT</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2</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2</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9.017</a:t>
                      </a:r>
                      <a:endParaRPr lang="id-ID" sz="900" dirty="0">
                        <a:effectLst/>
                      </a:endParaRP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13.</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NUSA TENGGARA TIMUR</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5</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5</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id-ID" sz="900" dirty="0">
                          <a:effectLst/>
                        </a:rPr>
                        <a:t>17.458</a:t>
                      </a: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14.</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SULAWESI UTARA</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4</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4</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id-ID" sz="900" dirty="0">
                          <a:effectLst/>
                        </a:rPr>
                        <a:t>10.932</a:t>
                      </a: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r h="277781">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15.</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a:effectLst/>
                        </a:rPr>
                        <a:t> </a:t>
                      </a:r>
                      <a:endParaRPr lang="id-ID" sz="900">
                        <a:effectLst/>
                      </a:endParaRPr>
                    </a:p>
                    <a:p>
                      <a:pPr>
                        <a:lnSpc>
                          <a:spcPct val="77000"/>
                        </a:lnSpc>
                        <a:spcAft>
                          <a:spcPts val="0"/>
                        </a:spcAft>
                      </a:pPr>
                      <a:r>
                        <a:rPr lang="en-US" sz="900">
                          <a:effectLst/>
                        </a:rPr>
                        <a:t>SULAWESI BARAT</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1</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a:t>
                      </a:r>
                      <a:endParaRPr lang="id-ID" sz="900" dirty="0">
                        <a:effectLst/>
                      </a:endParaRP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r h="524795">
                <a:tc>
                  <a:txBody>
                    <a:bodyPr/>
                    <a:lstStyle/>
                    <a:p>
                      <a:pPr algn="ctr">
                        <a:lnSpc>
                          <a:spcPct val="77000"/>
                        </a:lnSpc>
                        <a:spcAft>
                          <a:spcPts val="0"/>
                        </a:spcAft>
                      </a:pPr>
                      <a:r>
                        <a:rPr lang="en-US" sz="900">
                          <a:effectLst/>
                        </a:rPr>
                        <a:t> </a:t>
                      </a:r>
                      <a:endParaRPr lang="id-ID" sz="900">
                        <a:effectLst/>
                        <a:latin typeface="Times New Roman"/>
                        <a:ea typeface="Times New Roman"/>
                      </a:endParaRPr>
                    </a:p>
                  </a:txBody>
                  <a:tcPr marL="43409" marR="43409" marT="0" marB="0"/>
                </a:tc>
                <a:tc>
                  <a:txBody>
                    <a:bodyPr/>
                    <a:lstStyle/>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 </a:t>
                      </a:r>
                      <a:endParaRPr lang="id-ID" sz="900" dirty="0">
                        <a:effectLst/>
                      </a:endParaRPr>
                    </a:p>
                    <a:p>
                      <a:pPr>
                        <a:lnSpc>
                          <a:spcPct val="77000"/>
                        </a:lnSpc>
                        <a:spcAft>
                          <a:spcPts val="0"/>
                        </a:spcAft>
                      </a:pPr>
                      <a:r>
                        <a:rPr lang="en-US" sz="900" dirty="0">
                          <a:effectLst/>
                        </a:rPr>
                        <a:t>JUMLAH SELURUHNYA</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 </a:t>
                      </a:r>
                      <a:endParaRPr lang="id-ID" sz="900">
                        <a:effectLst/>
                      </a:endParaRPr>
                    </a:p>
                    <a:p>
                      <a:pPr algn="ctr">
                        <a:lnSpc>
                          <a:spcPct val="77000"/>
                        </a:lnSpc>
                        <a:spcAft>
                          <a:spcPts val="0"/>
                        </a:spcAft>
                      </a:pPr>
                      <a:r>
                        <a:rPr lang="en-US" sz="900">
                          <a:effectLst/>
                        </a:rPr>
                        <a:t>74</a:t>
                      </a:r>
                      <a:endParaRPr lang="id-ID" sz="90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190</a:t>
                      </a:r>
                      <a:endParaRPr lang="id-ID" sz="900" dirty="0">
                        <a:effectLst/>
                        <a:latin typeface="Times New Roman"/>
                        <a:ea typeface="Times New Roman"/>
                      </a:endParaRPr>
                    </a:p>
                  </a:txBody>
                  <a:tcPr marL="43409" marR="43409" marT="0" marB="0"/>
                </a:tc>
                <a:tc>
                  <a:txBody>
                    <a:bodyPr/>
                    <a:lstStyle/>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id-ID" sz="900" dirty="0">
                          <a:effectLst/>
                        </a:rPr>
                        <a:t>11.288.957</a:t>
                      </a:r>
                    </a:p>
                    <a:p>
                      <a:pPr algn="ctr">
                        <a:lnSpc>
                          <a:spcPct val="77000"/>
                        </a:lnSpc>
                        <a:spcAft>
                          <a:spcPts val="0"/>
                        </a:spcAft>
                      </a:pPr>
                      <a:r>
                        <a:rPr lang="en-US" sz="900" dirty="0">
                          <a:effectLst/>
                        </a:rPr>
                        <a:t> </a:t>
                      </a:r>
                      <a:endParaRPr lang="id-ID" sz="900" dirty="0">
                        <a:effectLst/>
                      </a:endParaRPr>
                    </a:p>
                    <a:p>
                      <a:pPr algn="ctr">
                        <a:lnSpc>
                          <a:spcPct val="77000"/>
                        </a:lnSpc>
                        <a:spcAft>
                          <a:spcPts val="0"/>
                        </a:spcAft>
                      </a:pPr>
                      <a:r>
                        <a:rPr lang="en-US" sz="900" dirty="0">
                          <a:effectLst/>
                        </a:rPr>
                        <a:t> </a:t>
                      </a:r>
                      <a:endParaRPr lang="id-ID" sz="900" dirty="0">
                        <a:effectLst/>
                        <a:latin typeface="Times New Roman"/>
                        <a:ea typeface="Times New Roman"/>
                      </a:endParaRPr>
                    </a:p>
                  </a:txBody>
                  <a:tcPr marL="43409" marR="43409" marT="0" marB="0"/>
                </a:tc>
              </a:tr>
            </a:tbl>
          </a:graphicData>
        </a:graphic>
      </p:graphicFrame>
    </p:spTree>
    <p:extLst>
      <p:ext uri="{BB962C8B-B14F-4D97-AF65-F5344CB8AC3E}">
        <p14:creationId xmlns:p14="http://schemas.microsoft.com/office/powerpoint/2010/main" val="1739240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633462"/>
            <a:ext cx="8424936" cy="923330"/>
          </a:xfrm>
          <a:prstGeom prst="rect">
            <a:avLst/>
          </a:prstGeom>
          <a:solidFill>
            <a:schemeClr val="bg2">
              <a:lumMod val="90000"/>
            </a:schemeClr>
          </a:solidFill>
        </p:spPr>
        <p:txBody>
          <a:bodyPr wrap="square">
            <a:spAutoFit/>
          </a:bodyPr>
          <a:lstStyle/>
          <a:p>
            <a:pPr algn="just"/>
            <a:r>
              <a:rPr lang="id-ID" b="1" dirty="0">
                <a:latin typeface="Arial Narrow" pitchFamily="34" charset="0"/>
              </a:rPr>
              <a:t>Peraturan Bersama Menteri Dalam Negeri dan Menteri Kebudayaan dan Pariwisata         Nomor 43 TAHUN 2009</a:t>
            </a:r>
            <a:r>
              <a:rPr lang="en-US" b="1" dirty="0">
                <a:latin typeface="Arial Narrow" pitchFamily="34" charset="0"/>
              </a:rPr>
              <a:t> </a:t>
            </a:r>
            <a:r>
              <a:rPr lang="en-US" b="1" dirty="0" err="1">
                <a:latin typeface="Arial Narrow" pitchFamily="34" charset="0"/>
              </a:rPr>
              <a:t>dan</a:t>
            </a:r>
            <a:r>
              <a:rPr lang="en-US" b="1" dirty="0">
                <a:latin typeface="Arial Narrow" pitchFamily="34" charset="0"/>
              </a:rPr>
              <a:t> </a:t>
            </a:r>
            <a:r>
              <a:rPr lang="id-ID" b="1" dirty="0">
                <a:latin typeface="Arial Narrow" pitchFamily="34" charset="0"/>
              </a:rPr>
              <a:t>Nomor 41 TAHUN 2009</a:t>
            </a:r>
            <a:r>
              <a:rPr lang="en-US" b="1" dirty="0">
                <a:latin typeface="Arial Narrow" pitchFamily="34" charset="0"/>
              </a:rPr>
              <a:t> </a:t>
            </a:r>
            <a:r>
              <a:rPr lang="id-ID" b="1" dirty="0">
                <a:latin typeface="Arial Narrow" pitchFamily="34" charset="0"/>
              </a:rPr>
              <a:t>Tentang </a:t>
            </a:r>
            <a:r>
              <a:rPr lang="en-US" b="1" dirty="0">
                <a:latin typeface="Arial Narrow" pitchFamily="34" charset="0"/>
              </a:rPr>
              <a:t> </a:t>
            </a:r>
            <a:r>
              <a:rPr lang="id-ID" b="1" dirty="0">
                <a:latin typeface="Arial Narrow" pitchFamily="34" charset="0"/>
              </a:rPr>
              <a:t>Pedoman Pelayanan Kepada Penghayat kepercayaan Terhadap Tuhan YME.</a:t>
            </a:r>
          </a:p>
        </p:txBody>
      </p:sp>
      <p:sp>
        <p:nvSpPr>
          <p:cNvPr id="7" name="Content Placeholder 2"/>
          <p:cNvSpPr>
            <a:spLocks noGrp="1"/>
          </p:cNvSpPr>
          <p:nvPr>
            <p:ph idx="1"/>
          </p:nvPr>
        </p:nvSpPr>
        <p:spPr>
          <a:xfrm>
            <a:off x="323528" y="1988840"/>
            <a:ext cx="8568952" cy="2160240"/>
          </a:xfrm>
        </p:spPr>
        <p:txBody>
          <a:bodyPr>
            <a:normAutofit/>
          </a:bodyPr>
          <a:lstStyle/>
          <a:p>
            <a:pPr marL="0" indent="0" algn="just"/>
            <a:r>
              <a:rPr lang="en-US" dirty="0" err="1" smtClean="0">
                <a:latin typeface="Arial" panose="020B0604020202020204" pitchFamily="34" charset="0"/>
                <a:cs typeface="Arial" panose="020B0604020202020204" pitchFamily="34" charset="0"/>
              </a:rPr>
              <a:t>Dalam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Pasal</a:t>
            </a:r>
            <a:r>
              <a:rPr lang="en-US" dirty="0" smtClean="0">
                <a:latin typeface="Arial" panose="020B0604020202020204" pitchFamily="34" charset="0"/>
                <a:cs typeface="Arial" panose="020B0604020202020204" pitchFamily="34" charset="0"/>
              </a:rPr>
              <a:t> 2:</a:t>
            </a:r>
          </a:p>
          <a:p>
            <a:pPr algn="just">
              <a:buAutoNum type="arabicParenR"/>
            </a:pPr>
            <a:r>
              <a:rPr lang="en-US" b="0" dirty="0" err="1" smtClean="0">
                <a:latin typeface="Arial" panose="020B0604020202020204" pitchFamily="34" charset="0"/>
                <a:cs typeface="Arial" panose="020B0604020202020204" pitchFamily="34" charset="0"/>
              </a:rPr>
              <a:t>Pemerintah</a:t>
            </a:r>
            <a:r>
              <a:rPr lang="en-US" b="0" dirty="0" smtClean="0">
                <a:latin typeface="Arial" panose="020B0604020202020204" pitchFamily="34" charset="0"/>
                <a:cs typeface="Arial" panose="020B0604020202020204" pitchFamily="34" charset="0"/>
              </a:rPr>
              <a:t> Daerah </a:t>
            </a:r>
            <a:r>
              <a:rPr lang="en-US" b="0" dirty="0" err="1" smtClean="0">
                <a:latin typeface="Arial" panose="020B0604020202020204" pitchFamily="34" charset="0"/>
                <a:cs typeface="Arial" panose="020B0604020202020204" pitchFamily="34" charset="0"/>
              </a:rPr>
              <a:t>memberikan</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pelayanan</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kepada</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Penghayat</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Kepercayaan</a:t>
            </a:r>
            <a:r>
              <a:rPr lang="en-US" b="0" dirty="0" smtClean="0">
                <a:latin typeface="Arial" panose="020B0604020202020204" pitchFamily="34" charset="0"/>
                <a:cs typeface="Arial" panose="020B0604020202020204" pitchFamily="34" charset="0"/>
              </a:rPr>
              <a:t>;</a:t>
            </a:r>
          </a:p>
          <a:p>
            <a:pPr algn="just">
              <a:buAutoNum type="arabicParenR"/>
            </a:pPr>
            <a:r>
              <a:rPr lang="en-US" b="0" dirty="0" err="1" smtClean="0">
                <a:latin typeface="Arial" panose="020B0604020202020204" pitchFamily="34" charset="0"/>
                <a:cs typeface="Arial" panose="020B0604020202020204" pitchFamily="34" charset="0"/>
              </a:rPr>
              <a:t>Pelayanan</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sebagaimana</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dimaksud</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pada</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ayat</a:t>
            </a:r>
            <a:r>
              <a:rPr lang="en-US" b="0" dirty="0" smtClean="0">
                <a:latin typeface="Arial" panose="020B0604020202020204" pitchFamily="34" charset="0"/>
                <a:cs typeface="Arial" panose="020B0604020202020204" pitchFamily="34" charset="0"/>
              </a:rPr>
              <a:t> (1) </a:t>
            </a:r>
            <a:r>
              <a:rPr lang="en-US" b="0" dirty="0" err="1" smtClean="0">
                <a:latin typeface="Arial" panose="020B0604020202020204" pitchFamily="34" charset="0"/>
                <a:cs typeface="Arial" panose="020B0604020202020204" pitchFamily="34" charset="0"/>
              </a:rPr>
              <a:t>meliputi</a:t>
            </a:r>
            <a:r>
              <a:rPr lang="en-US" b="0" dirty="0" smtClean="0">
                <a:latin typeface="Arial" panose="020B0604020202020204" pitchFamily="34" charset="0"/>
                <a:cs typeface="Arial" panose="020B0604020202020204" pitchFamily="34" charset="0"/>
              </a:rPr>
              <a:t>:</a:t>
            </a:r>
          </a:p>
          <a:p>
            <a:pPr marL="711200" indent="-347663" algn="just">
              <a:buAutoNum type="alphaLcPeriod"/>
            </a:pPr>
            <a:r>
              <a:rPr lang="en-US" b="0" dirty="0" err="1" smtClean="0">
                <a:latin typeface="Arial" panose="020B0604020202020204" pitchFamily="34" charset="0"/>
                <a:cs typeface="Arial" panose="020B0604020202020204" pitchFamily="34" charset="0"/>
              </a:rPr>
              <a:t>Administrasi</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organisasi</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Penghayat</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Kepercayaan</a:t>
            </a:r>
            <a:r>
              <a:rPr lang="en-US" b="0" dirty="0" smtClean="0">
                <a:latin typeface="Arial" panose="020B0604020202020204" pitchFamily="34" charset="0"/>
                <a:cs typeface="Arial" panose="020B0604020202020204" pitchFamily="34" charset="0"/>
              </a:rPr>
              <a:t>;</a:t>
            </a:r>
          </a:p>
          <a:p>
            <a:pPr marL="711200" indent="-347663" algn="just">
              <a:buAutoNum type="alphaLcPeriod"/>
            </a:pPr>
            <a:r>
              <a:rPr lang="en-US" b="0" dirty="0" err="1" smtClean="0">
                <a:latin typeface="Arial" panose="020B0604020202020204" pitchFamily="34" charset="0"/>
                <a:cs typeface="Arial" panose="020B0604020202020204" pitchFamily="34" charset="0"/>
              </a:rPr>
              <a:t>Pemakaman</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dan</a:t>
            </a:r>
            <a:endParaRPr lang="en-US" b="0" dirty="0" smtClean="0">
              <a:latin typeface="Arial" panose="020B0604020202020204" pitchFamily="34" charset="0"/>
              <a:cs typeface="Arial" panose="020B0604020202020204" pitchFamily="34" charset="0"/>
            </a:endParaRPr>
          </a:p>
          <a:p>
            <a:pPr marL="711200" indent="-347663" algn="just">
              <a:buAutoNum type="alphaLcPeriod"/>
            </a:pPr>
            <a:r>
              <a:rPr lang="en-US" b="0" dirty="0" err="1" smtClean="0">
                <a:latin typeface="Arial" panose="020B0604020202020204" pitchFamily="34" charset="0"/>
                <a:cs typeface="Arial" panose="020B0604020202020204" pitchFamily="34" charset="0"/>
              </a:rPr>
              <a:t>Sasana</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sarasehan</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atau</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sebutan</a:t>
            </a:r>
            <a:r>
              <a:rPr lang="en-US" b="0" dirty="0" smtClean="0">
                <a:latin typeface="Arial" panose="020B0604020202020204" pitchFamily="34" charset="0"/>
                <a:cs typeface="Arial" panose="020B0604020202020204" pitchFamily="34" charset="0"/>
              </a:rPr>
              <a:t> lain.</a:t>
            </a:r>
            <a:endParaRPr lang="id-ID"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913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70" y="332656"/>
            <a:ext cx="8496944" cy="548640"/>
          </a:xfrm>
        </p:spPr>
        <p:txBody>
          <a:bodyPr/>
          <a:lstStyle/>
          <a:p>
            <a:r>
              <a:rPr lang="id-ID" sz="1600" b="1" dirty="0">
                <a:latin typeface="Arial" panose="020B0604020202020204" pitchFamily="34" charset="0"/>
                <a:cs typeface="Arial" panose="020B0604020202020204" pitchFamily="34" charset="0"/>
              </a:rPr>
              <a:t>Berdasarkan Putusan MK Nomor: </a:t>
            </a:r>
            <a:r>
              <a:rPr lang="id-ID" sz="1600" b="1" dirty="0" smtClean="0">
                <a:latin typeface="Arial" panose="020B0604020202020204" pitchFamily="34" charset="0"/>
                <a:cs typeface="Arial" panose="020B0604020202020204" pitchFamily="34" charset="0"/>
              </a:rPr>
              <a:t>97/PPU/XIV/2016, membolehkan </a:t>
            </a:r>
            <a:r>
              <a:rPr lang="id-ID" sz="1600" b="1" dirty="0">
                <a:latin typeface="Arial" panose="020B0604020202020204" pitchFamily="34" charset="0"/>
                <a:cs typeface="Arial" panose="020B0604020202020204" pitchFamily="34" charset="0"/>
              </a:rPr>
              <a:t>pencantuman Penghayat Kepercayaan Pada Kolom Agama di </a:t>
            </a:r>
            <a:r>
              <a:rPr lang="id-ID" sz="1600" b="1" dirty="0" smtClean="0">
                <a:latin typeface="Arial" panose="020B0604020202020204" pitchFamily="34" charset="0"/>
                <a:cs typeface="Arial" panose="020B0604020202020204" pitchFamily="34" charset="0"/>
              </a:rPr>
              <a:t>KTP</a:t>
            </a:r>
            <a:endParaRPr lang="id-ID" sz="1600" b="1"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34970" y="1484785"/>
            <a:ext cx="8568952" cy="3024336"/>
          </a:xfrm>
        </p:spPr>
        <p:txBody>
          <a:bodyPr>
            <a:normAutofit/>
          </a:bodyPr>
          <a:lstStyle/>
          <a:p>
            <a:pPr marL="0" indent="0" algn="just"/>
            <a:r>
              <a:rPr lang="id-ID" sz="1400" b="0" dirty="0" smtClean="0">
                <a:latin typeface="Arial" panose="020B0604020202020204" pitchFamily="34" charset="0"/>
                <a:cs typeface="Arial" panose="020B0604020202020204" pitchFamily="34" charset="0"/>
              </a:rPr>
              <a:t>Dalam bagian menimbang Huruf A Undang-Undang Administrasi Kependudukan disebutkan:</a:t>
            </a:r>
          </a:p>
          <a:p>
            <a:pPr marL="0" indent="0" algn="just"/>
            <a:r>
              <a:rPr lang="id-ID" sz="1400" b="0" dirty="0" smtClean="0">
                <a:latin typeface="Arial" panose="020B0604020202020204" pitchFamily="34" charset="0"/>
                <a:cs typeface="Arial" panose="020B0604020202020204" pitchFamily="34" charset="0"/>
              </a:rPr>
              <a:t>“Bahwa Negara Kesatuan Republik Indonesia berdasarkan </a:t>
            </a:r>
            <a:r>
              <a:rPr lang="id-ID" sz="1400" u="sng" dirty="0" smtClean="0">
                <a:latin typeface="Arial" panose="020B0604020202020204" pitchFamily="34" charset="0"/>
                <a:cs typeface="Arial" panose="020B0604020202020204" pitchFamily="34" charset="0"/>
              </a:rPr>
              <a:t>Pancasila dan Undang-Undang Dasar Negara Republik Indonesia Tahun 1945</a:t>
            </a:r>
            <a:r>
              <a:rPr lang="id-ID" sz="1400" b="0" dirty="0" smtClean="0">
                <a:latin typeface="Arial" panose="020B0604020202020204" pitchFamily="34" charset="0"/>
                <a:cs typeface="Arial" panose="020B0604020202020204" pitchFamily="34" charset="0"/>
              </a:rPr>
              <a:t>, pada hakikatnya berkewajiban memberikan </a:t>
            </a:r>
            <a:r>
              <a:rPr lang="id-ID" sz="1400" u="sng" dirty="0" smtClean="0">
                <a:latin typeface="Arial" panose="020B0604020202020204" pitchFamily="34" charset="0"/>
                <a:cs typeface="Arial" panose="020B0604020202020204" pitchFamily="34" charset="0"/>
              </a:rPr>
              <a:t>perlindungan dan pengakuan</a:t>
            </a:r>
            <a:r>
              <a:rPr lang="id-ID" sz="1400" b="0" dirty="0" smtClean="0">
                <a:latin typeface="Arial" panose="020B0604020202020204" pitchFamily="34" charset="0"/>
                <a:cs typeface="Arial" panose="020B0604020202020204" pitchFamily="34" charset="0"/>
              </a:rPr>
              <a:t> terhadap penentuan status pribadi dan status hukum atas peristiwa kependudukan dan peristiwa penting yang dialami oleh </a:t>
            </a:r>
            <a:r>
              <a:rPr lang="id-ID" sz="1400" u="sng" dirty="0" smtClean="0">
                <a:latin typeface="Arial" panose="020B0604020202020204" pitchFamily="34" charset="0"/>
                <a:cs typeface="Arial" panose="020B0604020202020204" pitchFamily="34" charset="0"/>
              </a:rPr>
              <a:t>penduduk Indonesia </a:t>
            </a:r>
            <a:r>
              <a:rPr lang="id-ID" sz="1400" b="0" dirty="0" smtClean="0">
                <a:latin typeface="Arial" panose="020B0604020202020204" pitchFamily="34" charset="0"/>
                <a:cs typeface="Arial" panose="020B0604020202020204" pitchFamily="34" charset="0"/>
              </a:rPr>
              <a:t>yang berada didalam dan/atau diluar wilayah Negara Kesatuan Indonesia”.</a:t>
            </a:r>
          </a:p>
          <a:p>
            <a:pPr marL="0" indent="0" algn="just"/>
            <a:r>
              <a:rPr lang="id-ID" sz="1400" b="0" dirty="0" smtClean="0">
                <a:latin typeface="Arial" panose="020B0604020202020204" pitchFamily="34" charset="0"/>
                <a:cs typeface="Arial" panose="020B0604020202020204" pitchFamily="34" charset="0"/>
              </a:rPr>
              <a:t>Bahwa dalam konsep negara hukum modern sebagaimana dijelasskan B.Arief Sidartha. Kajian kefilsafatan tentang Negra Hukum dalam Jentera (Jurnal Hukum), “</a:t>
            </a:r>
            <a:r>
              <a:rPr lang="id-ID" sz="1400" b="0" i="1" dirty="0" smtClean="0">
                <a:latin typeface="Arial" panose="020B0604020202020204" pitchFamily="34" charset="0"/>
                <a:cs typeface="Arial" panose="020B0604020202020204" pitchFamily="34" charset="0"/>
              </a:rPr>
              <a:t>Rule of Law”, </a:t>
            </a:r>
            <a:r>
              <a:rPr lang="id-ID" sz="1400" b="0" dirty="0" smtClean="0">
                <a:latin typeface="Arial" panose="020B0604020202020204" pitchFamily="34" charset="0"/>
                <a:cs typeface="Arial" panose="020B0604020202020204" pitchFamily="34" charset="0"/>
              </a:rPr>
              <a:t>Pusat Studi Hukum dan Kebijakan (PSHK), Jakarta, edisi 3 Tahun II, November 2004, Hal. 124-125. salah satu asas yang terpenting dalam negara hukum adalah berlakunya persamaan (</a:t>
            </a:r>
            <a:r>
              <a:rPr lang="id-ID" sz="1400" b="0" i="1" dirty="0" smtClean="0">
                <a:latin typeface="Arial" panose="020B0604020202020204" pitchFamily="34" charset="0"/>
                <a:cs typeface="Arial" panose="020B0604020202020204" pitchFamily="34" charset="0"/>
              </a:rPr>
              <a:t>Similia Similius </a:t>
            </a:r>
            <a:r>
              <a:rPr lang="id-ID" sz="1400" b="0" dirty="0" smtClean="0">
                <a:latin typeface="Arial" panose="020B0604020202020204" pitchFamily="34" charset="0"/>
                <a:cs typeface="Arial" panose="020B0604020202020204" pitchFamily="34" charset="0"/>
              </a:rPr>
              <a:t>atau </a:t>
            </a:r>
            <a:r>
              <a:rPr lang="id-ID" sz="1400" b="0" i="1" dirty="0" smtClean="0">
                <a:latin typeface="Arial" panose="020B0604020202020204" pitchFamily="34" charset="0"/>
                <a:cs typeface="Arial" panose="020B0604020202020204" pitchFamily="34" charset="0"/>
              </a:rPr>
              <a:t>Equality before the Law) </a:t>
            </a:r>
            <a:r>
              <a:rPr lang="id-ID" sz="1400" b="0" dirty="0" smtClean="0">
                <a:latin typeface="Arial" panose="020B0604020202020204" pitchFamily="34" charset="0"/>
                <a:cs typeface="Arial" panose="020B0604020202020204" pitchFamily="34" charset="0"/>
              </a:rPr>
              <a:t>dimana pemerintah tidak boleh “mengistimewakan” Orang atau kelompok orang tertentu, atau mendiskriminasikan orang atau kelompok orang tertentu.</a:t>
            </a:r>
            <a:endParaRPr lang="id-ID" sz="14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321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598329"/>
            <a:ext cx="8568952" cy="2893100"/>
          </a:xfrm>
          <a:prstGeom prst="rect">
            <a:avLst/>
          </a:prstGeom>
          <a:noFill/>
        </p:spPr>
        <p:txBody>
          <a:bodyPr wrap="square" rtlCol="0">
            <a:spAutoFit/>
          </a:bodyPr>
          <a:lstStyle/>
          <a:p>
            <a:pPr algn="just"/>
            <a:r>
              <a:rPr lang="id-ID" sz="1400" b="1" dirty="0" smtClean="0">
                <a:latin typeface="Arial" panose="020B0604020202020204" pitchFamily="34" charset="0"/>
                <a:cs typeface="Arial" panose="020B0604020202020204" pitchFamily="34" charset="0"/>
              </a:rPr>
              <a:t>				MENGADILI</a:t>
            </a:r>
          </a:p>
          <a:p>
            <a:pPr marL="228600" indent="-228600" algn="just">
              <a:buAutoNum type="arabicPeriod"/>
            </a:pPr>
            <a:r>
              <a:rPr lang="id-ID" sz="1400" dirty="0" smtClean="0">
                <a:latin typeface="Arial" panose="020B0604020202020204" pitchFamily="34" charset="0"/>
                <a:cs typeface="Arial" panose="020B0604020202020204" pitchFamily="34" charset="0"/>
              </a:rPr>
              <a:t>Mengabulkan Permohonan para Pemohon untuk Seluruhnya</a:t>
            </a:r>
          </a:p>
          <a:p>
            <a:pPr marL="228600" indent="-228600" algn="just">
              <a:buAutoNum type="arabicPeriod"/>
            </a:pPr>
            <a:endParaRPr lang="id-ID" sz="1400" dirty="0" smtClean="0">
              <a:latin typeface="Arial" panose="020B0604020202020204" pitchFamily="34" charset="0"/>
              <a:cs typeface="Arial" panose="020B0604020202020204" pitchFamily="34" charset="0"/>
            </a:endParaRPr>
          </a:p>
          <a:p>
            <a:pPr marL="228600" indent="-228600" algn="just">
              <a:buAutoNum type="arabicPeriod"/>
            </a:pPr>
            <a:r>
              <a:rPr lang="id-ID" sz="1400" dirty="0" smtClean="0">
                <a:latin typeface="Arial" panose="020B0604020202020204" pitchFamily="34" charset="0"/>
                <a:cs typeface="Arial" panose="020B0604020202020204" pitchFamily="34" charset="0"/>
              </a:rPr>
              <a:t>Menyatakan kata “agama dalam Pasal 61 ayat (1) dan Pasal 64 ayat (1) Undnang-Undang Nomor 23 Tahun 2006 tentang Administrasi Kependudukan sebagaimana telah diubah dengan Undang-Undang Nomor 23 Tahun 2006 tentang Administrasi Kependudukan (Lembaga Negera Republik Indonesia Tahun 2013 Nomor 232 dan Tambahan Lembaran Negara Republik Indonesia Nomor 5475)</a:t>
            </a:r>
          </a:p>
          <a:p>
            <a:pPr marL="228600" indent="-228600" algn="just">
              <a:buAutoNum type="arabicPeriod"/>
            </a:pPr>
            <a:endParaRPr lang="id-ID" sz="1400" dirty="0" smtClean="0">
              <a:latin typeface="Arial" panose="020B0604020202020204" pitchFamily="34" charset="0"/>
              <a:cs typeface="Arial" panose="020B0604020202020204" pitchFamily="34" charset="0"/>
            </a:endParaRPr>
          </a:p>
          <a:p>
            <a:pPr marL="228600" indent="-228600" algn="just">
              <a:buAutoNum type="arabicPeriod"/>
            </a:pPr>
            <a:r>
              <a:rPr lang="id-ID" sz="1400" dirty="0" smtClean="0">
                <a:latin typeface="Arial" panose="020B0604020202020204" pitchFamily="34" charset="0"/>
                <a:cs typeface="Arial" panose="020B0604020202020204" pitchFamily="34" charset="0"/>
              </a:rPr>
              <a:t>Menyatakan Pasal 61 aya (2) dan Pasal 64 ayat (5) Undang-Undang Nomor 23 Tahun 2006 tentang Administrasi Kependudukan sebagaimana telah diubah dengan Undang-Undang Nomor 24 Tahun 2013 tentang Perubahan Atas Undang-Undang Nomro 23 Tahun 2006 tentang Administrasi Kependudukan (Lembaran Negara Republik Indonesia Tahun 2013 Nomor 232 bertentangan dengan Undang-Undang Dasar Negara Republik Indonesia Tahun 1945 dan tidak mempunyai kekuatan hukum mengikat.</a:t>
            </a:r>
            <a:endParaRPr lang="id-ID"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87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Bendera Indonesia Bergerak 3D dan Peta .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8" y="-338138"/>
            <a:ext cx="10061576" cy="7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2124075" y="1916113"/>
            <a:ext cx="1368425" cy="4537075"/>
            <a:chOff x="2123728" y="1772816"/>
            <a:chExt cx="1368152" cy="4536504"/>
          </a:xfrm>
        </p:grpSpPr>
        <p:pic>
          <p:nvPicPr>
            <p:cNvPr id="6" name="Picture 2" descr="E:\Data Noptra\NOPTRA\Picture\Video Kejaksaan\Kejaksaan.jpg"/>
            <p:cNvPicPr>
              <a:picLocks noChangeAspect="1" noChangeArrowheads="1"/>
            </p:cNvPicPr>
            <p:nvPr/>
          </p:nvPicPr>
          <p:blipFill>
            <a:blip r:embed="rId3">
              <a:extLst>
                <a:ext uri="{28A0092B-C50C-407E-A947-70E740481C1C}">
                  <a14:useLocalDpi xmlns:a14="http://schemas.microsoft.com/office/drawing/2010/main" val="0"/>
                </a:ext>
              </a:extLst>
            </a:blip>
            <a:srcRect l="27333" t="23529" r="60001" b="2354"/>
            <a:stretch>
              <a:fillRect/>
            </a:stretch>
          </p:blipFill>
          <p:spPr bwMode="auto">
            <a:xfrm>
              <a:off x="2123728" y="1772816"/>
              <a:ext cx="136815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p:cNvSpPr/>
            <p:nvPr/>
          </p:nvSpPr>
          <p:spPr>
            <a:xfrm>
              <a:off x="2123728" y="1772816"/>
              <a:ext cx="1368152" cy="4536504"/>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grpSp>
      <p:grpSp>
        <p:nvGrpSpPr>
          <p:cNvPr id="8" name="Group 4"/>
          <p:cNvGrpSpPr>
            <a:grpSpLocks/>
          </p:cNvGrpSpPr>
          <p:nvPr/>
        </p:nvGrpSpPr>
        <p:grpSpPr bwMode="auto">
          <a:xfrm>
            <a:off x="5651500" y="1916113"/>
            <a:ext cx="1368425" cy="4537075"/>
            <a:chOff x="5652120" y="1772816"/>
            <a:chExt cx="1368152" cy="4536504"/>
          </a:xfrm>
        </p:grpSpPr>
        <p:pic>
          <p:nvPicPr>
            <p:cNvPr id="9" name="Picture 2" descr="E:\Data Noptra\NOPTRA\Picture\Video Kejaksaan\Kejaksaan.jpg"/>
            <p:cNvPicPr>
              <a:picLocks noChangeAspect="1" noChangeArrowheads="1"/>
            </p:cNvPicPr>
            <p:nvPr/>
          </p:nvPicPr>
          <p:blipFill>
            <a:blip r:embed="rId3">
              <a:extLst>
                <a:ext uri="{28A0092B-C50C-407E-A947-70E740481C1C}">
                  <a14:useLocalDpi xmlns:a14="http://schemas.microsoft.com/office/drawing/2010/main" val="0"/>
                </a:ext>
              </a:extLst>
            </a:blip>
            <a:srcRect l="60001" t="23531" r="27333" b="2353"/>
            <a:stretch>
              <a:fillRect/>
            </a:stretch>
          </p:blipFill>
          <p:spPr bwMode="auto">
            <a:xfrm>
              <a:off x="5652120" y="1772816"/>
              <a:ext cx="136815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ame 9"/>
            <p:cNvSpPr/>
            <p:nvPr/>
          </p:nvSpPr>
          <p:spPr>
            <a:xfrm>
              <a:off x="5652120" y="1772816"/>
              <a:ext cx="1368152" cy="4536504"/>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grpSp>
      <p:grpSp>
        <p:nvGrpSpPr>
          <p:cNvPr id="11" name="Group 7"/>
          <p:cNvGrpSpPr>
            <a:grpSpLocks/>
          </p:cNvGrpSpPr>
          <p:nvPr/>
        </p:nvGrpSpPr>
        <p:grpSpPr bwMode="auto">
          <a:xfrm>
            <a:off x="4787900" y="1557338"/>
            <a:ext cx="1368425" cy="4535487"/>
            <a:chOff x="4788024" y="1412776"/>
            <a:chExt cx="1368152" cy="4536504"/>
          </a:xfrm>
        </p:grpSpPr>
        <p:pic>
          <p:nvPicPr>
            <p:cNvPr id="12" name="Picture 2" descr="E:\Data Noptra\NOPTRA\Picture\Video Kejaksaan\Kejaksaan.jpg"/>
            <p:cNvPicPr>
              <a:picLocks noChangeAspect="1" noChangeArrowheads="1"/>
            </p:cNvPicPr>
            <p:nvPr/>
          </p:nvPicPr>
          <p:blipFill>
            <a:blip r:embed="rId3">
              <a:extLst>
                <a:ext uri="{28A0092B-C50C-407E-A947-70E740481C1C}">
                  <a14:useLocalDpi xmlns:a14="http://schemas.microsoft.com/office/drawing/2010/main" val="0"/>
                </a:ext>
              </a:extLst>
            </a:blip>
            <a:srcRect l="52000" t="17647" r="35333" b="8235"/>
            <a:stretch>
              <a:fillRect/>
            </a:stretch>
          </p:blipFill>
          <p:spPr bwMode="auto">
            <a:xfrm>
              <a:off x="4788024" y="1412776"/>
              <a:ext cx="136815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ame 12"/>
            <p:cNvSpPr/>
            <p:nvPr/>
          </p:nvSpPr>
          <p:spPr>
            <a:xfrm>
              <a:off x="4788024" y="1412776"/>
              <a:ext cx="1368152" cy="4536504"/>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grpSp>
      <p:grpSp>
        <p:nvGrpSpPr>
          <p:cNvPr id="14" name="Group 10"/>
          <p:cNvGrpSpPr>
            <a:grpSpLocks/>
          </p:cNvGrpSpPr>
          <p:nvPr/>
        </p:nvGrpSpPr>
        <p:grpSpPr bwMode="auto">
          <a:xfrm>
            <a:off x="3127375" y="1557338"/>
            <a:ext cx="1368425" cy="4535487"/>
            <a:chOff x="2987824" y="1412776"/>
            <a:chExt cx="1368152" cy="4536504"/>
          </a:xfrm>
        </p:grpSpPr>
        <p:pic>
          <p:nvPicPr>
            <p:cNvPr id="15" name="Picture 2" descr="E:\Data Noptra\NOPTRA\Picture\Video Kejaksaan\Kejaksaan.jpg"/>
            <p:cNvPicPr>
              <a:picLocks noChangeAspect="1" noChangeArrowheads="1"/>
            </p:cNvPicPr>
            <p:nvPr/>
          </p:nvPicPr>
          <p:blipFill>
            <a:blip r:embed="rId3">
              <a:extLst>
                <a:ext uri="{28A0092B-C50C-407E-A947-70E740481C1C}">
                  <a14:useLocalDpi xmlns:a14="http://schemas.microsoft.com/office/drawing/2010/main" val="0"/>
                </a:ext>
              </a:extLst>
            </a:blip>
            <a:srcRect l="36400" t="17647" r="53192" b="10655"/>
            <a:stretch>
              <a:fillRect/>
            </a:stretch>
          </p:blipFill>
          <p:spPr bwMode="auto">
            <a:xfrm>
              <a:off x="3102964" y="1412776"/>
              <a:ext cx="1124262" cy="43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ame 15"/>
            <p:cNvSpPr/>
            <p:nvPr/>
          </p:nvSpPr>
          <p:spPr>
            <a:xfrm>
              <a:off x="2987824" y="1412776"/>
              <a:ext cx="1368152" cy="4536504"/>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grpSp>
      <p:grpSp>
        <p:nvGrpSpPr>
          <p:cNvPr id="17" name="Group 13"/>
          <p:cNvGrpSpPr>
            <a:grpSpLocks/>
          </p:cNvGrpSpPr>
          <p:nvPr/>
        </p:nvGrpSpPr>
        <p:grpSpPr bwMode="auto">
          <a:xfrm>
            <a:off x="3917504" y="1402847"/>
            <a:ext cx="1368425" cy="4392612"/>
            <a:chOff x="3887924" y="1124744"/>
            <a:chExt cx="1368152" cy="4392488"/>
          </a:xfrm>
        </p:grpSpPr>
        <p:pic>
          <p:nvPicPr>
            <p:cNvPr id="18" name="Picture 2" descr="E:\Data Noptra\NOPTRA\Picture\Video Kejaksaan\Kejaksaan.jpg"/>
            <p:cNvPicPr>
              <a:picLocks noChangeAspect="1" noChangeArrowheads="1"/>
            </p:cNvPicPr>
            <p:nvPr/>
          </p:nvPicPr>
          <p:blipFill>
            <a:blip r:embed="rId3">
              <a:extLst>
                <a:ext uri="{28A0092B-C50C-407E-A947-70E740481C1C}">
                  <a14:useLocalDpi xmlns:a14="http://schemas.microsoft.com/office/drawing/2010/main" val="0"/>
                </a:ext>
              </a:extLst>
            </a:blip>
            <a:srcRect l="45142" t="15137" r="45143" b="17268"/>
            <a:stretch>
              <a:fillRect/>
            </a:stretch>
          </p:blipFill>
          <p:spPr bwMode="auto">
            <a:xfrm>
              <a:off x="4047344" y="1259174"/>
              <a:ext cx="1049312" cy="413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rame 18"/>
            <p:cNvSpPr/>
            <p:nvPr/>
          </p:nvSpPr>
          <p:spPr>
            <a:xfrm>
              <a:off x="3887924" y="1124744"/>
              <a:ext cx="1368152" cy="4392488"/>
            </a:xfrm>
            <a:prstGeom prst="fram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schemeClr val="tx1"/>
                </a:solidFill>
              </a:endParaRPr>
            </a:p>
          </p:txBody>
        </p:sp>
      </p:grpSp>
      <p:sp>
        <p:nvSpPr>
          <p:cNvPr id="20" name="Rectangle 19"/>
          <p:cNvSpPr/>
          <p:nvPr/>
        </p:nvSpPr>
        <p:spPr>
          <a:xfrm>
            <a:off x="1600201" y="885800"/>
            <a:ext cx="5791200" cy="1247800"/>
          </a:xfrm>
          <a:prstGeom prst="rect">
            <a:avLst/>
          </a:prstGeom>
          <a:noFill/>
        </p:spPr>
        <p:txBody>
          <a:bodyPr spcFirstLastPara="1" wrap="none">
            <a:prstTxWarp prst="textArchUp">
              <a:avLst/>
            </a:prstTxWarp>
            <a:spAutoFit/>
          </a:bodyPr>
          <a:lstStyle/>
          <a:p>
            <a:pPr algn="ctr">
              <a:defRPr/>
            </a:pPr>
            <a:r>
              <a:rPr lang="id-ID" sz="5400" b="1" dirty="0">
                <a:ln w="18000">
                  <a:solidFill>
                    <a:schemeClr val="bg1"/>
                  </a:solidFill>
                  <a:prstDash val="solid"/>
                  <a:miter lim="800000"/>
                </a:ln>
                <a:solidFill>
                  <a:schemeClr val="tx2"/>
                </a:solidFill>
                <a:effectLst>
                  <a:outerShdw blurRad="25500" dist="23000" dir="7020000" algn="tl">
                    <a:srgbClr val="000000">
                      <a:alpha val="50000"/>
                    </a:srgbClr>
                  </a:outerShdw>
                </a:effectLst>
                <a:latin typeface="Berlin Sans FB Demi" pitchFamily="34" charset="0"/>
              </a:rPr>
              <a:t>TERIMA KASIH</a:t>
            </a:r>
            <a:endParaRPr lang="en-US" sz="5400" b="1" dirty="0">
              <a:ln w="18000">
                <a:solidFill>
                  <a:schemeClr val="bg1"/>
                </a:solidFill>
                <a:prstDash val="solid"/>
                <a:miter lim="800000"/>
              </a:ln>
              <a:solidFill>
                <a:schemeClr val="tx2"/>
              </a:solidFill>
              <a:effectLst>
                <a:outerShdw blurRad="25500" dist="23000" dir="7020000" algn="tl">
                  <a:srgbClr val="000000">
                    <a:alpha val="50000"/>
                  </a:srgbClr>
                </a:outerShdw>
              </a:effectLst>
              <a:latin typeface="Berlin Sans FB Demi" pitchFamily="34" charset="0"/>
            </a:endParaRPr>
          </a:p>
        </p:txBody>
      </p:sp>
    </p:spTree>
    <p:extLst>
      <p:ext uri="{BB962C8B-B14F-4D97-AF65-F5344CB8AC3E}">
        <p14:creationId xmlns:p14="http://schemas.microsoft.com/office/powerpoint/2010/main" val="17312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id5u5\Downloads\BAPK\Foto Aspidsus.jpg"/>
          <p:cNvPicPr>
            <a:picLocks noChangeAspect="1" noChangeArrowheads="1"/>
          </p:cNvPicPr>
          <p:nvPr/>
        </p:nvPicPr>
        <p:blipFill>
          <a:blip r:embed="rId2">
            <a:lum bright="30000"/>
          </a:blip>
          <a:srcRect b="5923"/>
          <a:stretch>
            <a:fillRect/>
          </a:stretch>
        </p:blipFill>
        <p:spPr bwMode="auto">
          <a:xfrm>
            <a:off x="1274160" y="0"/>
            <a:ext cx="628605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0" name="Title 1"/>
          <p:cNvSpPr>
            <a:spLocks noGrp="1" noChangeArrowheads="1"/>
          </p:cNvSpPr>
          <p:nvPr>
            <p:ph type="title" idx="4294967295"/>
          </p:nvPr>
        </p:nvSpPr>
        <p:spPr>
          <a:xfrm>
            <a:off x="701857" y="-3750"/>
            <a:ext cx="7497763" cy="1143000"/>
          </a:xfrm>
          <a:noFill/>
          <a:ln/>
        </p:spPr>
        <p:txBody>
          <a:bodyPr/>
          <a:lstStyle/>
          <a:p>
            <a:pPr algn="ctr"/>
            <a:r>
              <a:rPr lang="en-US" altLang="zh-CN" b="1" dirty="0">
                <a:solidFill>
                  <a:srgbClr val="0070C0"/>
                </a:solidFill>
                <a:effectLst>
                  <a:outerShdw blurRad="38100" dist="38100" dir="2700000" algn="tl">
                    <a:srgbClr val="000000">
                      <a:alpha val="43137"/>
                    </a:srgbClr>
                  </a:outerShdw>
                </a:effectLst>
                <a:latin typeface="Calibri" pitchFamily="34" charset="0"/>
              </a:rPr>
              <a:t>CURICULUM VITAE</a:t>
            </a:r>
            <a:endParaRPr lang="en-US" altLang="zh-CN" dirty="0">
              <a:solidFill>
                <a:srgbClr val="0070C0"/>
              </a:solidFill>
              <a:effectLst>
                <a:outerShdw blurRad="38100" dist="38100" dir="2700000" algn="tl">
                  <a:srgbClr val="000000">
                    <a:alpha val="43137"/>
                  </a:srgbClr>
                </a:outerShdw>
              </a:effectLst>
              <a:latin typeface="Calibri" pitchFamily="34" charset="0"/>
            </a:endParaRPr>
          </a:p>
        </p:txBody>
      </p:sp>
      <p:sp>
        <p:nvSpPr>
          <p:cNvPr id="7171" name="Content Placeholder 2"/>
          <p:cNvSpPr>
            <a:spLocks noGrp="1" noChangeArrowheads="1"/>
          </p:cNvSpPr>
          <p:nvPr>
            <p:ph idx="4294967295"/>
          </p:nvPr>
        </p:nvSpPr>
        <p:spPr bwMode="auto">
          <a:xfrm>
            <a:off x="323529" y="836712"/>
            <a:ext cx="8496944" cy="5832648"/>
          </a:xfrm>
          <a:prstGeom prst="rect">
            <a:avLst/>
          </a:prstGeom>
          <a:noFill/>
          <a:ln/>
        </p:spPr>
        <p:txBody>
          <a:bodyPr>
            <a:normAutofit/>
          </a:bodyPr>
          <a:lstStyle/>
          <a:p>
            <a:pPr>
              <a:buNone/>
            </a:pPr>
            <a:r>
              <a:rPr lang="en-US" sz="1800" dirty="0" err="1">
                <a:effectLst>
                  <a:outerShdw blurRad="38100" dist="38100" dir="2700000" algn="tl">
                    <a:srgbClr val="000000">
                      <a:alpha val="43137"/>
                    </a:srgbClr>
                  </a:outerShdw>
                </a:effectLst>
              </a:rPr>
              <a:t>Nama</a:t>
            </a:r>
            <a:r>
              <a:rPr lang="en-US" sz="1800" dirty="0"/>
              <a:t>	</a:t>
            </a:r>
            <a:r>
              <a:rPr lang="en-US" sz="1800" dirty="0">
                <a:effectLst>
                  <a:outerShdw blurRad="38100" dist="38100" dir="2700000" algn="tl">
                    <a:srgbClr val="000000">
                      <a:alpha val="43137"/>
                    </a:srgbClr>
                  </a:outerShdw>
                </a:effectLst>
              </a:rPr>
              <a:t>	:  </a:t>
            </a:r>
            <a:r>
              <a:rPr lang="en-US" sz="1800" b="1" dirty="0">
                <a:solidFill>
                  <a:srgbClr val="C00000"/>
                </a:solidFill>
                <a:effectLst>
                  <a:outerShdw blurRad="38100" dist="38100" dir="2700000" algn="tl">
                    <a:srgbClr val="000000">
                      <a:alpha val="43137"/>
                    </a:srgbClr>
                  </a:outerShdw>
                </a:effectLst>
              </a:rPr>
              <a:t>HENTORO CAHYONO, SH., MH.</a:t>
            </a:r>
            <a:endParaRPr lang="en-US" sz="1800" dirty="0">
              <a:solidFill>
                <a:srgbClr val="C00000"/>
              </a:solidFill>
              <a:effectLst>
                <a:outerShdw blurRad="38100" dist="38100" dir="2700000" algn="tl">
                  <a:srgbClr val="000000">
                    <a:alpha val="43137"/>
                  </a:srgbClr>
                </a:outerShdw>
              </a:effectLst>
            </a:endParaRPr>
          </a:p>
          <a:p>
            <a:pPr>
              <a:buNone/>
            </a:pPr>
            <a:r>
              <a:rPr lang="en-US" sz="1800" dirty="0" err="1">
                <a:effectLst>
                  <a:outerShdw blurRad="38100" dist="38100" dir="2700000" algn="tl">
                    <a:srgbClr val="000000">
                      <a:alpha val="43137"/>
                    </a:srgbClr>
                  </a:outerShdw>
                </a:effectLst>
              </a:rPr>
              <a:t>Tempat</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Lahir</a:t>
            </a:r>
            <a:r>
              <a:rPr lang="en-US" sz="1800" dirty="0">
                <a:effectLst>
                  <a:outerShdw blurRad="38100" dist="38100" dir="2700000" algn="tl">
                    <a:srgbClr val="000000">
                      <a:alpha val="43137"/>
                    </a:srgbClr>
                  </a:outerShdw>
                </a:effectLst>
              </a:rPr>
              <a:t>	:  </a:t>
            </a:r>
            <a:r>
              <a:rPr lang="en-US" sz="1800" b="1" dirty="0">
                <a:solidFill>
                  <a:srgbClr val="C00000"/>
                </a:solidFill>
                <a:effectLst>
                  <a:outerShdw blurRad="38100" dist="38100" dir="2700000" algn="tl">
                    <a:srgbClr val="000000">
                      <a:alpha val="43137"/>
                    </a:srgbClr>
                  </a:outerShdw>
                </a:effectLst>
              </a:rPr>
              <a:t>BANDA ACEH</a:t>
            </a:r>
            <a:endParaRPr lang="en-US" sz="1800" dirty="0">
              <a:solidFill>
                <a:srgbClr val="C00000"/>
              </a:solidFill>
              <a:effectLst>
                <a:outerShdw blurRad="38100" dist="38100" dir="2700000" algn="tl">
                  <a:srgbClr val="000000">
                    <a:alpha val="43137"/>
                  </a:srgbClr>
                </a:outerShdw>
              </a:effectLst>
            </a:endParaRPr>
          </a:p>
          <a:p>
            <a:pPr>
              <a:buNone/>
            </a:pPr>
            <a:r>
              <a:rPr lang="en-US" sz="1800" dirty="0" err="1">
                <a:effectLst>
                  <a:outerShdw blurRad="38100" dist="38100" dir="2700000" algn="tl">
                    <a:srgbClr val="000000">
                      <a:alpha val="43137"/>
                    </a:srgbClr>
                  </a:outerShdw>
                </a:effectLst>
              </a:rPr>
              <a:t>Jabatan</a:t>
            </a:r>
            <a:r>
              <a:rPr lang="en-US" sz="1800" dirty="0">
                <a:effectLst>
                  <a:outerShdw blurRad="38100" dist="38100" dir="2700000" algn="tl">
                    <a:srgbClr val="000000">
                      <a:alpha val="43137"/>
                    </a:srgbClr>
                  </a:outerShdw>
                </a:effectLst>
              </a:rPr>
              <a:t>	</a:t>
            </a:r>
            <a:r>
              <a:rPr lang="en-US" sz="1800" dirty="0"/>
              <a:t>	:  </a:t>
            </a:r>
            <a:r>
              <a:rPr lang="en-US" sz="1800" b="1" dirty="0">
                <a:solidFill>
                  <a:srgbClr val="C00000"/>
                </a:solidFill>
                <a:effectLst>
                  <a:outerShdw blurRad="38100" dist="38100" dir="2700000" algn="tl">
                    <a:srgbClr val="000000">
                      <a:alpha val="43137"/>
                    </a:srgbClr>
                  </a:outerShdw>
                </a:effectLst>
              </a:rPr>
              <a:t>KEPALA KEJAKSAAN NEGERI </a:t>
            </a:r>
          </a:p>
          <a:p>
            <a:pPr>
              <a:buNone/>
            </a:pPr>
            <a:r>
              <a:rPr lang="en-US" sz="1800" b="1" dirty="0">
                <a:solidFill>
                  <a:srgbClr val="C00000"/>
                </a:solidFill>
                <a:effectLst>
                  <a:outerShdw blurRad="38100" dist="38100" dir="2700000" algn="tl">
                    <a:srgbClr val="000000">
                      <a:alpha val="43137"/>
                    </a:srgbClr>
                  </a:outerShdw>
                </a:effectLst>
              </a:rPr>
              <a:t>			   BANDAR LAMPUNG </a:t>
            </a:r>
            <a:endParaRPr lang="en-US" sz="1800" dirty="0">
              <a:solidFill>
                <a:srgbClr val="C00000"/>
              </a:solidFill>
              <a:effectLst>
                <a:outerShdw blurRad="38100" dist="38100" dir="2700000" algn="tl">
                  <a:srgbClr val="000000">
                    <a:alpha val="43137"/>
                  </a:srgbClr>
                </a:outerShdw>
              </a:effectLst>
            </a:endParaRPr>
          </a:p>
          <a:p>
            <a:pPr>
              <a:buNone/>
            </a:pPr>
            <a:r>
              <a:rPr lang="en-US" sz="1800" dirty="0" err="1">
                <a:effectLst>
                  <a:outerShdw blurRad="38100" dist="38100" dir="2700000" algn="tl">
                    <a:srgbClr val="000000">
                      <a:alpha val="43137"/>
                    </a:srgbClr>
                  </a:outerShdw>
                </a:effectLst>
              </a:rPr>
              <a:t>Riwayat</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Jabatan</a:t>
            </a:r>
            <a:r>
              <a:rPr lang="en-US" sz="1800" dirty="0">
                <a:effectLst>
                  <a:outerShdw blurRad="38100" dist="38100" dir="2700000" algn="tl">
                    <a:srgbClr val="000000">
                      <a:alpha val="43137"/>
                    </a:srgbClr>
                  </a:outerShdw>
                </a:effectLst>
              </a:rPr>
              <a:t> 	:</a:t>
            </a:r>
          </a:p>
          <a:p>
            <a:pPr marL="2292350" lvl="0" algn="just">
              <a:buFont typeface="+mj-lt"/>
              <a:buAutoNum type="arabicPeriod"/>
            </a:pPr>
            <a:r>
              <a:rPr lang="en-US" sz="1800" b="1" dirty="0">
                <a:solidFill>
                  <a:srgbClr val="C00000"/>
                </a:solidFill>
                <a:effectLst>
                  <a:outerShdw blurRad="38100" dist="38100" dir="2700000" algn="tl">
                    <a:srgbClr val="000000">
                      <a:alpha val="43137"/>
                    </a:srgbClr>
                  </a:outerShdw>
                </a:effectLst>
              </a:rPr>
              <a:t>KEPALA KEJAKSAAN NEGERI BELOPA SULAWESI SELATAN</a:t>
            </a:r>
          </a:p>
          <a:p>
            <a:pPr marL="2292350" lvl="0" algn="just">
              <a:buFont typeface="+mj-lt"/>
              <a:buAutoNum type="arabicPeriod"/>
            </a:pPr>
            <a:r>
              <a:rPr lang="en-US" sz="1800" b="1" dirty="0">
                <a:solidFill>
                  <a:srgbClr val="C00000"/>
                </a:solidFill>
                <a:effectLst>
                  <a:outerShdw blurRad="38100" dist="38100" dir="2700000" algn="tl">
                    <a:srgbClr val="000000">
                      <a:alpha val="43137"/>
                    </a:srgbClr>
                  </a:outerShdw>
                </a:effectLst>
              </a:rPr>
              <a:t>KEPALA KEJAKSAAN NEGERI BANGKALAN JAWA TIMUR</a:t>
            </a:r>
          </a:p>
          <a:p>
            <a:pPr marL="2292350" lvl="0" algn="just">
              <a:buFont typeface="+mj-lt"/>
              <a:buAutoNum type="arabicPeriod"/>
            </a:pPr>
            <a:r>
              <a:rPr lang="en-US" sz="1800" b="1" dirty="0">
                <a:solidFill>
                  <a:srgbClr val="C00000"/>
                </a:solidFill>
                <a:effectLst>
                  <a:outerShdw blurRad="38100" dist="38100" dir="2700000" algn="tl">
                    <a:srgbClr val="000000">
                      <a:alpha val="43137"/>
                    </a:srgbClr>
                  </a:outerShdw>
                </a:effectLst>
              </a:rPr>
              <a:t>ASISTEN TINDAK PIDANA KHUSUS KEJAKSAAN TINGGI ACEH</a:t>
            </a:r>
          </a:p>
          <a:p>
            <a:pPr marL="2292350" lvl="0" algn="just">
              <a:buFont typeface="+mj-lt"/>
              <a:buAutoNum type="arabicPeriod"/>
            </a:pPr>
            <a:r>
              <a:rPr lang="en-US" sz="1800" b="1" dirty="0">
                <a:solidFill>
                  <a:srgbClr val="C00000"/>
                </a:solidFill>
                <a:effectLst>
                  <a:outerShdw blurRad="38100" dist="38100" dir="2700000" algn="tl">
                    <a:srgbClr val="000000">
                      <a:alpha val="43137"/>
                    </a:srgbClr>
                  </a:outerShdw>
                </a:effectLst>
              </a:rPr>
              <a:t>KEPALA KEJAKSAAN NEGERI BANDAR </a:t>
            </a:r>
            <a:r>
              <a:rPr lang="en-US" sz="1800" b="1" dirty="0" smtClean="0">
                <a:solidFill>
                  <a:srgbClr val="C00000"/>
                </a:solidFill>
                <a:effectLst>
                  <a:outerShdw blurRad="38100" dist="38100" dir="2700000" algn="tl">
                    <a:srgbClr val="000000">
                      <a:alpha val="43137"/>
                    </a:srgbClr>
                  </a:outerShdw>
                </a:effectLst>
              </a:rPr>
              <a:t>LAMPUNG</a:t>
            </a:r>
          </a:p>
          <a:p>
            <a:pPr marL="2292350" lvl="0" algn="just">
              <a:buFont typeface="+mj-lt"/>
              <a:buAutoNum type="arabicPeriod"/>
            </a:pPr>
            <a:r>
              <a:rPr lang="en-US" sz="1800" dirty="0" smtClean="0">
                <a:solidFill>
                  <a:srgbClr val="C00000"/>
                </a:solidFill>
                <a:effectLst>
                  <a:outerShdw blurRad="38100" dist="38100" dir="2700000" algn="tl">
                    <a:srgbClr val="000000">
                      <a:alpha val="43137"/>
                    </a:srgbClr>
                  </a:outerShdw>
                </a:effectLst>
              </a:rPr>
              <a:t>KEPALA SUB DIREKTORAT SOSIAL, TRANTIB KEJAKSAAN AGUNG RI</a:t>
            </a:r>
            <a:endParaRPr lang="en-US" sz="1800" b="1" dirty="0">
              <a:solidFill>
                <a:srgbClr val="C00000"/>
              </a:solidFill>
              <a:effectLst>
                <a:outerShdw blurRad="38100" dist="38100" dir="2700000" algn="tl">
                  <a:srgbClr val="000000">
                    <a:alpha val="43137"/>
                  </a:srgbClr>
                </a:outerShdw>
              </a:effectLst>
            </a:endParaRPr>
          </a:p>
          <a:p>
            <a:pPr>
              <a:buNone/>
            </a:pPr>
            <a:r>
              <a:rPr lang="en-US" sz="1800" dirty="0" err="1">
                <a:effectLst>
                  <a:outerShdw blurRad="38100" dist="38100" dir="2700000" algn="tl">
                    <a:srgbClr val="000000">
                      <a:alpha val="43137"/>
                    </a:srgbClr>
                  </a:outerShdw>
                </a:effectLst>
              </a:rPr>
              <a:t>Diklat</a:t>
            </a:r>
            <a:r>
              <a:rPr lang="en-US" sz="1800" dirty="0">
                <a:effectLst>
                  <a:outerShdw blurRad="38100" dist="38100" dir="2700000" algn="tl">
                    <a:srgbClr val="000000">
                      <a:alpha val="43137"/>
                    </a:srgbClr>
                  </a:outerShdw>
                </a:effectLst>
              </a:rPr>
              <a:t> yang </a:t>
            </a:r>
            <a:r>
              <a:rPr lang="en-US" sz="1800" dirty="0" err="1">
                <a:effectLst>
                  <a:outerShdw blurRad="38100" dist="38100" dir="2700000" algn="tl">
                    <a:srgbClr val="000000">
                      <a:alpha val="43137"/>
                    </a:srgbClr>
                  </a:outerShdw>
                </a:effectLst>
              </a:rPr>
              <a:t>pernah</a:t>
            </a:r>
            <a:r>
              <a:rPr lang="en-US" sz="1800" dirty="0">
                <a:effectLst>
                  <a:outerShdw blurRad="38100" dist="38100" dir="2700000" algn="tl">
                    <a:srgbClr val="000000">
                      <a:alpha val="43137"/>
                    </a:srgbClr>
                  </a:outerShdw>
                </a:effectLst>
              </a:rPr>
              <a:t> </a:t>
            </a:r>
            <a:r>
              <a:rPr lang="en-US" sz="1800" dirty="0" err="1">
                <a:effectLst>
                  <a:outerShdw blurRad="38100" dist="38100" dir="2700000" algn="tl">
                    <a:srgbClr val="000000">
                      <a:alpha val="43137"/>
                    </a:srgbClr>
                  </a:outerShdw>
                </a:effectLst>
              </a:rPr>
              <a:t>diikuti</a:t>
            </a:r>
            <a:r>
              <a:rPr lang="en-US" sz="1800" dirty="0">
                <a:effectLst>
                  <a:outerShdw blurRad="38100" dist="38100" dir="2700000" algn="tl">
                    <a:srgbClr val="000000">
                      <a:alpha val="43137"/>
                    </a:srgbClr>
                  </a:outerShdw>
                </a:effectLst>
              </a:rPr>
              <a:t> :</a:t>
            </a:r>
          </a:p>
          <a:p>
            <a:pPr marL="2292350" lvl="0">
              <a:buFont typeface="+mj-lt"/>
              <a:buAutoNum type="arabicPeriod"/>
            </a:pPr>
            <a:r>
              <a:rPr lang="en-US" sz="1800" b="1" dirty="0">
                <a:solidFill>
                  <a:srgbClr val="C00000"/>
                </a:solidFill>
                <a:effectLst>
                  <a:outerShdw blurRad="38100" dist="38100" dir="2700000" algn="tl">
                    <a:srgbClr val="000000">
                      <a:alpha val="43137"/>
                    </a:srgbClr>
                  </a:outerShdw>
                </a:effectLst>
              </a:rPr>
              <a:t>DIKLAT WIRA INTELIJEN</a:t>
            </a:r>
          </a:p>
          <a:p>
            <a:pPr marL="2292350" lvl="0">
              <a:buFont typeface="+mj-lt"/>
              <a:buAutoNum type="arabicPeriod"/>
            </a:pPr>
            <a:r>
              <a:rPr lang="en-US" sz="1800" b="1" dirty="0">
                <a:solidFill>
                  <a:srgbClr val="C00000"/>
                </a:solidFill>
                <a:effectLst>
                  <a:outerShdw blurRad="38100" dist="38100" dir="2700000" algn="tl">
                    <a:srgbClr val="000000">
                      <a:alpha val="43137"/>
                    </a:srgbClr>
                  </a:outerShdw>
                </a:effectLst>
              </a:rPr>
              <a:t>DIKLAT TINDAK PIDANA KHUSUS (TIPIKOR)</a:t>
            </a:r>
          </a:p>
          <a:p>
            <a:pPr marL="2292350">
              <a:buFont typeface="+mj-lt"/>
              <a:buAutoNum type="arabicPeriod"/>
            </a:pPr>
            <a:r>
              <a:rPr lang="en-US" sz="1800" b="1" dirty="0">
                <a:solidFill>
                  <a:srgbClr val="C00000"/>
                </a:solidFill>
                <a:effectLst>
                  <a:outerShdw blurRad="38100" dist="38100" dir="2700000" algn="tl">
                    <a:srgbClr val="000000">
                      <a:alpha val="43137"/>
                    </a:srgbClr>
                  </a:outerShdw>
                </a:effectLst>
              </a:rPr>
              <a:t>DIKLAT TINDAK PIDANA LINGKUNGAN HIDUP, </a:t>
            </a:r>
            <a:r>
              <a:rPr lang="en-US" sz="1800" b="1" dirty="0" err="1">
                <a:solidFill>
                  <a:srgbClr val="C00000"/>
                </a:solidFill>
                <a:effectLst>
                  <a:outerShdw blurRad="38100" dist="38100" dir="2700000" algn="tl">
                    <a:srgbClr val="000000">
                      <a:alpha val="43137"/>
                    </a:srgbClr>
                  </a:outerShdw>
                </a:effectLst>
              </a:rPr>
              <a:t>dll</a:t>
            </a:r>
            <a:r>
              <a:rPr lang="en-US" sz="1800" b="1" dirty="0">
                <a:solidFill>
                  <a:srgbClr val="C00000"/>
                </a:solidFill>
                <a:effectLst>
                  <a:outerShdw blurRad="38100" dist="38100" dir="2700000" algn="tl">
                    <a:srgbClr val="000000">
                      <a:alpha val="43137"/>
                    </a:srgbClr>
                  </a:outerShdw>
                </a:effectLst>
              </a:rPr>
              <a:t>.</a:t>
            </a:r>
            <a:endParaRPr lang="en-US" altLang="zh-CN" sz="1800" b="1" dirty="0">
              <a:solidFill>
                <a:srgbClr val="C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grpSp>
        <p:nvGrpSpPr>
          <p:cNvPr id="2" name="Group 6"/>
          <p:cNvGrpSpPr>
            <a:grpSpLocks/>
          </p:cNvGrpSpPr>
          <p:nvPr/>
        </p:nvGrpSpPr>
        <p:grpSpPr bwMode="auto">
          <a:xfrm>
            <a:off x="0" y="6381750"/>
            <a:ext cx="539750" cy="476250"/>
            <a:chOff x="5184" y="3696"/>
            <a:chExt cx="576" cy="624"/>
          </a:xfrm>
        </p:grpSpPr>
        <p:pic>
          <p:nvPicPr>
            <p:cNvPr id="5" name="Picture 7" descr="radar"/>
            <p:cNvPicPr>
              <a:picLocks noChangeAspect="1" noChangeArrowheads="1" noCrop="1"/>
            </p:cNvPicPr>
            <p:nvPr/>
          </p:nvPicPr>
          <p:blipFill>
            <a:blip r:embed="rId3" cstate="print"/>
            <a:srcRect/>
            <a:stretch>
              <a:fillRect/>
            </a:stretch>
          </p:blipFill>
          <p:spPr bwMode="auto">
            <a:xfrm>
              <a:off x="5184" y="3696"/>
              <a:ext cx="576" cy="624"/>
            </a:xfrm>
            <a:prstGeom prst="rect">
              <a:avLst/>
            </a:prstGeom>
            <a:noFill/>
          </p:spPr>
        </p:pic>
        <p:sp>
          <p:nvSpPr>
            <p:cNvPr id="6" name="AutoShape 8"/>
            <p:cNvSpPr>
              <a:spLocks noChangeArrowheads="1"/>
            </p:cNvSpPr>
            <p:nvPr/>
          </p:nvSpPr>
          <p:spPr bwMode="auto">
            <a:xfrm>
              <a:off x="5267" y="3756"/>
              <a:ext cx="409" cy="504"/>
            </a:xfrm>
            <a:prstGeom prst="star16">
              <a:avLst>
                <a:gd name="adj" fmla="val 37500"/>
              </a:avLst>
            </a:prstGeom>
            <a:noFill/>
            <a:ln w="9525">
              <a:noFill/>
              <a:miter lim="800000"/>
              <a:headEnd/>
              <a:tailEnd/>
            </a:ln>
            <a:effectLst/>
          </p:spPr>
          <p:txBody>
            <a:bodyPr wrap="none" lIns="99953" tIns="49976" rIns="99953" bIns="49976" anchor="ctr"/>
            <a:lstStyle/>
            <a:p>
              <a:pPr algn="ctr" defTabSz="1000125" eaLnBrk="1" hangingPunct="1"/>
              <a:fld id="{CC2E0566-1599-49DC-BA7E-6041FC02F927}" type="slidenum">
                <a:rPr lang="en-US" sz="1400" b="1">
                  <a:solidFill>
                    <a:srgbClr val="FFFF00"/>
                  </a:solidFill>
                  <a:latin typeface="Tahoma" pitchFamily="34" charset="0"/>
                </a:rPr>
                <a:pPr algn="ctr" defTabSz="1000125" eaLnBrk="1" hangingPunct="1"/>
                <a:t>2</a:t>
              </a:fld>
              <a:endParaRPr lang="en-US" sz="1400" b="1" dirty="0">
                <a:solidFill>
                  <a:srgbClr val="FFFF00"/>
                </a:solidFill>
                <a:latin typeface="Tahoma" pitchFamily="34" charset="0"/>
              </a:endParaRPr>
            </a:p>
          </p:txBody>
        </p:sp>
      </p:grpSp>
    </p:spTree>
    <p:extLst>
      <p:ext uri="{BB962C8B-B14F-4D97-AF65-F5344CB8AC3E}">
        <p14:creationId xmlns:p14="http://schemas.microsoft.com/office/powerpoint/2010/main" val="1274955313"/>
      </p:ext>
    </p:extLst>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05"/>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 calcmode="lin" valueType="num">
                                      <p:cBhvr>
                                        <p:cTn id="9" dur="500" fill="hold"/>
                                        <p:tgtEl>
                                          <p:spTgt spid="7170"/>
                                        </p:tgtEl>
                                        <p:attrNameLst>
                                          <p:attrName>ppt_x</p:attrName>
                                        </p:attrNameLst>
                                      </p:cBhvr>
                                      <p:tavLst>
                                        <p:tav tm="0">
                                          <p:val>
                                            <p:strVal val="#ppt_x-.2"/>
                                          </p:val>
                                        </p:tav>
                                        <p:tav tm="100000">
                                          <p:val>
                                            <p:strVal val="#ppt_x"/>
                                          </p:val>
                                        </p:tav>
                                      </p:tavLst>
                                    </p:anim>
                                    <p:anim calcmode="lin" valueType="num">
                                      <p:cBhvr>
                                        <p:cTn id="10" dur="500" fill="hold"/>
                                        <p:tgtEl>
                                          <p:spTgt spid="7170"/>
                                        </p:tgtEl>
                                        <p:attrNameLst>
                                          <p:attrName>ppt_y</p:attrName>
                                        </p:attrNameLst>
                                      </p:cBhvr>
                                      <p:tavLst>
                                        <p:tav tm="0">
                                          <p:val>
                                            <p:strVal val="#ppt_y"/>
                                          </p:val>
                                        </p:tav>
                                        <p:tav tm="100000">
                                          <p:val>
                                            <p:strVal val="#ppt_y"/>
                                          </p:val>
                                        </p:tav>
                                      </p:tavLst>
                                    </p:anim>
                                    <p:animEffect transition="in" filter="fade">
                                      <p:cBhvr>
                                        <p:cTn id="11" dur="500"/>
                                        <p:tgtEl>
                                          <p:spTgt spid="7170"/>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 calcmode="lin" valueType="num">
                                      <p:cBhvr>
                                        <p:cTn id="15" dur="5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7171">
                                            <p:txEl>
                                              <p:pRg st="0" end="0"/>
                                            </p:txEl>
                                          </p:spTgt>
                                        </p:tgtEl>
                                      </p:cBhvr>
                                    </p:animEffect>
                                  </p:childTnLst>
                                </p:cTn>
                              </p:par>
                            </p:childTnLst>
                          </p:cTn>
                        </p:par>
                        <p:par>
                          <p:cTn id="20" fill="hold">
                            <p:stCondLst>
                              <p:cond delay="1000"/>
                            </p:stCondLst>
                            <p:childTnLst>
                              <p:par>
                                <p:cTn id="21" presetID="54" presetClass="entr" presetSubtype="0" accel="100000" fill="hold" grpId="0" nodeType="after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 calcmode="lin" valueType="num">
                                      <p:cBhvr>
                                        <p:cTn id="23" dur="5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7171">
                                            <p:txEl>
                                              <p:pRg st="1" end="1"/>
                                            </p:txEl>
                                          </p:spTgt>
                                        </p:tgtEl>
                                      </p:cBhvr>
                                    </p:animEffect>
                                  </p:childTnLst>
                                </p:cTn>
                              </p:par>
                            </p:childTnLst>
                          </p:cTn>
                        </p:par>
                        <p:par>
                          <p:cTn id="28" fill="hold">
                            <p:stCondLst>
                              <p:cond delay="1500"/>
                            </p:stCondLst>
                            <p:childTnLst>
                              <p:par>
                                <p:cTn id="29" presetID="54" presetClass="entr" presetSubtype="0" accel="100000" fill="hold" grpId="0" nodeType="after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 calcmode="lin" valueType="num">
                                      <p:cBhvr>
                                        <p:cTn id="31" dur="5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32" dur="5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33" dur="5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34" dur="5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35" dur="500"/>
                                        <p:tgtEl>
                                          <p:spTgt spid="7171">
                                            <p:txEl>
                                              <p:pRg st="2" end="2"/>
                                            </p:txEl>
                                          </p:spTgt>
                                        </p:tgtEl>
                                      </p:cBhvr>
                                    </p:animEffect>
                                  </p:childTnLst>
                                </p:cTn>
                              </p:par>
                            </p:childTnLst>
                          </p:cTn>
                        </p:par>
                        <p:par>
                          <p:cTn id="36" fill="hold">
                            <p:stCondLst>
                              <p:cond delay="2000"/>
                            </p:stCondLst>
                            <p:childTnLst>
                              <p:par>
                                <p:cTn id="37" presetID="54" presetClass="entr" presetSubtype="0" accel="100000" fill="hold" grpId="0" nodeType="after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anim calcmode="lin" valueType="num">
                                      <p:cBhvr>
                                        <p:cTn id="39" dur="500" fill="hold"/>
                                        <p:tgtEl>
                                          <p:spTgt spid="7171">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7171">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7171">
                                            <p:txEl>
                                              <p:pRg st="3" end="3"/>
                                            </p:txEl>
                                          </p:spTgt>
                                        </p:tgtEl>
                                      </p:cBhvr>
                                    </p:animEffect>
                                  </p:childTnLst>
                                </p:cTn>
                              </p:par>
                            </p:childTnLst>
                          </p:cTn>
                        </p:par>
                        <p:par>
                          <p:cTn id="44" fill="hold">
                            <p:stCondLst>
                              <p:cond delay="2500"/>
                            </p:stCondLst>
                            <p:childTnLst>
                              <p:par>
                                <p:cTn id="45" presetID="54" presetClass="entr" presetSubtype="0" accel="100000" fill="hold" grpId="0" nodeType="afterEffect">
                                  <p:stCondLst>
                                    <p:cond delay="0"/>
                                  </p:stCondLst>
                                  <p:childTnLst>
                                    <p:set>
                                      <p:cBhvr>
                                        <p:cTn id="46" dur="1" fill="hold">
                                          <p:stCondLst>
                                            <p:cond delay="0"/>
                                          </p:stCondLst>
                                        </p:cTn>
                                        <p:tgtEl>
                                          <p:spTgt spid="7171">
                                            <p:txEl>
                                              <p:pRg st="4" end="4"/>
                                            </p:txEl>
                                          </p:spTgt>
                                        </p:tgtEl>
                                        <p:attrNameLst>
                                          <p:attrName>style.visibility</p:attrName>
                                        </p:attrNameLst>
                                      </p:cBhvr>
                                      <p:to>
                                        <p:strVal val="visible"/>
                                      </p:to>
                                    </p:set>
                                    <p:anim calcmode="lin" valueType="num">
                                      <p:cBhvr>
                                        <p:cTn id="47" dur="500" fill="hold"/>
                                        <p:tgtEl>
                                          <p:spTgt spid="7171">
                                            <p:txEl>
                                              <p:pRg st="4" end="4"/>
                                            </p:txEl>
                                          </p:spTgt>
                                        </p:tgtEl>
                                        <p:attrNameLst>
                                          <p:attrName>ppt_w</p:attrName>
                                        </p:attrNameLst>
                                      </p:cBhvr>
                                      <p:tavLst>
                                        <p:tav tm="0">
                                          <p:val>
                                            <p:strVal val="#ppt_w*0.05"/>
                                          </p:val>
                                        </p:tav>
                                        <p:tav tm="100000">
                                          <p:val>
                                            <p:strVal val="#ppt_w"/>
                                          </p:val>
                                        </p:tav>
                                      </p:tavLst>
                                    </p:anim>
                                    <p:anim calcmode="lin" valueType="num">
                                      <p:cBhvr>
                                        <p:cTn id="48" dur="500" fill="hold"/>
                                        <p:tgtEl>
                                          <p:spTgt spid="7171">
                                            <p:txEl>
                                              <p:pRg st="4" end="4"/>
                                            </p:txEl>
                                          </p:spTgt>
                                        </p:tgtEl>
                                        <p:attrNameLst>
                                          <p:attrName>ppt_h</p:attrName>
                                        </p:attrNameLst>
                                      </p:cBhvr>
                                      <p:tavLst>
                                        <p:tav tm="0">
                                          <p:val>
                                            <p:strVal val="#ppt_h"/>
                                          </p:val>
                                        </p:tav>
                                        <p:tav tm="100000">
                                          <p:val>
                                            <p:strVal val="#ppt_h"/>
                                          </p:val>
                                        </p:tav>
                                      </p:tavLst>
                                    </p:anim>
                                    <p:anim calcmode="lin" valueType="num">
                                      <p:cBhvr>
                                        <p:cTn id="49" dur="500" fill="hold"/>
                                        <p:tgtEl>
                                          <p:spTgt spid="7171">
                                            <p:txEl>
                                              <p:pRg st="4" end="4"/>
                                            </p:txEl>
                                          </p:spTgt>
                                        </p:tgtEl>
                                        <p:attrNameLst>
                                          <p:attrName>ppt_x</p:attrName>
                                        </p:attrNameLst>
                                      </p:cBhvr>
                                      <p:tavLst>
                                        <p:tav tm="0">
                                          <p:val>
                                            <p:strVal val="#ppt_x-.2"/>
                                          </p:val>
                                        </p:tav>
                                        <p:tav tm="100000">
                                          <p:val>
                                            <p:strVal val="#ppt_x"/>
                                          </p:val>
                                        </p:tav>
                                      </p:tavLst>
                                    </p:anim>
                                    <p:anim calcmode="lin" valueType="num">
                                      <p:cBhvr>
                                        <p:cTn id="50" dur="500" fill="hold"/>
                                        <p:tgtEl>
                                          <p:spTgt spid="7171">
                                            <p:txEl>
                                              <p:pRg st="4" end="4"/>
                                            </p:txEl>
                                          </p:spTgt>
                                        </p:tgtEl>
                                        <p:attrNameLst>
                                          <p:attrName>ppt_y</p:attrName>
                                        </p:attrNameLst>
                                      </p:cBhvr>
                                      <p:tavLst>
                                        <p:tav tm="0">
                                          <p:val>
                                            <p:strVal val="#ppt_y"/>
                                          </p:val>
                                        </p:tav>
                                        <p:tav tm="100000">
                                          <p:val>
                                            <p:strVal val="#ppt_y"/>
                                          </p:val>
                                        </p:tav>
                                      </p:tavLst>
                                    </p:anim>
                                    <p:animEffect transition="in" filter="fade">
                                      <p:cBhvr>
                                        <p:cTn id="51" dur="500"/>
                                        <p:tgtEl>
                                          <p:spTgt spid="7171">
                                            <p:txEl>
                                              <p:pRg st="4" end="4"/>
                                            </p:txEl>
                                          </p:spTgt>
                                        </p:tgtEl>
                                      </p:cBhvr>
                                    </p:animEffect>
                                  </p:childTnLst>
                                </p:cTn>
                              </p:par>
                            </p:childTnLst>
                          </p:cTn>
                        </p:par>
                        <p:par>
                          <p:cTn id="52" fill="hold">
                            <p:stCondLst>
                              <p:cond delay="3000"/>
                            </p:stCondLst>
                            <p:childTnLst>
                              <p:par>
                                <p:cTn id="53" presetID="54" presetClass="entr" presetSubtype="0" accel="100000" fill="hold" grpId="0" nodeType="afterEffect">
                                  <p:stCondLst>
                                    <p:cond delay="0"/>
                                  </p:stCondLst>
                                  <p:childTnLst>
                                    <p:set>
                                      <p:cBhvr>
                                        <p:cTn id="54" dur="1" fill="hold">
                                          <p:stCondLst>
                                            <p:cond delay="0"/>
                                          </p:stCondLst>
                                        </p:cTn>
                                        <p:tgtEl>
                                          <p:spTgt spid="7171">
                                            <p:txEl>
                                              <p:pRg st="5" end="5"/>
                                            </p:txEl>
                                          </p:spTgt>
                                        </p:tgtEl>
                                        <p:attrNameLst>
                                          <p:attrName>style.visibility</p:attrName>
                                        </p:attrNameLst>
                                      </p:cBhvr>
                                      <p:to>
                                        <p:strVal val="visible"/>
                                      </p:to>
                                    </p:set>
                                    <p:anim calcmode="lin" valueType="num">
                                      <p:cBhvr>
                                        <p:cTn id="55" dur="500" fill="hold"/>
                                        <p:tgtEl>
                                          <p:spTgt spid="7171">
                                            <p:txEl>
                                              <p:pRg st="5" end="5"/>
                                            </p:txEl>
                                          </p:spTgt>
                                        </p:tgtEl>
                                        <p:attrNameLst>
                                          <p:attrName>ppt_w</p:attrName>
                                        </p:attrNameLst>
                                      </p:cBhvr>
                                      <p:tavLst>
                                        <p:tav tm="0">
                                          <p:val>
                                            <p:strVal val="#ppt_w*0.05"/>
                                          </p:val>
                                        </p:tav>
                                        <p:tav tm="100000">
                                          <p:val>
                                            <p:strVal val="#ppt_w"/>
                                          </p:val>
                                        </p:tav>
                                      </p:tavLst>
                                    </p:anim>
                                    <p:anim calcmode="lin" valueType="num">
                                      <p:cBhvr>
                                        <p:cTn id="56" dur="500" fill="hold"/>
                                        <p:tgtEl>
                                          <p:spTgt spid="7171">
                                            <p:txEl>
                                              <p:pRg st="5" end="5"/>
                                            </p:txEl>
                                          </p:spTgt>
                                        </p:tgtEl>
                                        <p:attrNameLst>
                                          <p:attrName>ppt_h</p:attrName>
                                        </p:attrNameLst>
                                      </p:cBhvr>
                                      <p:tavLst>
                                        <p:tav tm="0">
                                          <p:val>
                                            <p:strVal val="#ppt_h"/>
                                          </p:val>
                                        </p:tav>
                                        <p:tav tm="100000">
                                          <p:val>
                                            <p:strVal val="#ppt_h"/>
                                          </p:val>
                                        </p:tav>
                                      </p:tavLst>
                                    </p:anim>
                                    <p:anim calcmode="lin" valueType="num">
                                      <p:cBhvr>
                                        <p:cTn id="57" dur="500" fill="hold"/>
                                        <p:tgtEl>
                                          <p:spTgt spid="7171">
                                            <p:txEl>
                                              <p:pRg st="5" end="5"/>
                                            </p:txEl>
                                          </p:spTgt>
                                        </p:tgtEl>
                                        <p:attrNameLst>
                                          <p:attrName>ppt_x</p:attrName>
                                        </p:attrNameLst>
                                      </p:cBhvr>
                                      <p:tavLst>
                                        <p:tav tm="0">
                                          <p:val>
                                            <p:strVal val="#ppt_x-.2"/>
                                          </p:val>
                                        </p:tav>
                                        <p:tav tm="100000">
                                          <p:val>
                                            <p:strVal val="#ppt_x"/>
                                          </p:val>
                                        </p:tav>
                                      </p:tavLst>
                                    </p:anim>
                                    <p:anim calcmode="lin" valueType="num">
                                      <p:cBhvr>
                                        <p:cTn id="58" dur="500" fill="hold"/>
                                        <p:tgtEl>
                                          <p:spTgt spid="7171">
                                            <p:txEl>
                                              <p:pRg st="5" end="5"/>
                                            </p:txEl>
                                          </p:spTgt>
                                        </p:tgtEl>
                                        <p:attrNameLst>
                                          <p:attrName>ppt_y</p:attrName>
                                        </p:attrNameLst>
                                      </p:cBhvr>
                                      <p:tavLst>
                                        <p:tav tm="0">
                                          <p:val>
                                            <p:strVal val="#ppt_y"/>
                                          </p:val>
                                        </p:tav>
                                        <p:tav tm="100000">
                                          <p:val>
                                            <p:strVal val="#ppt_y"/>
                                          </p:val>
                                        </p:tav>
                                      </p:tavLst>
                                    </p:anim>
                                    <p:animEffect transition="in" filter="fade">
                                      <p:cBhvr>
                                        <p:cTn id="59" dur="500"/>
                                        <p:tgtEl>
                                          <p:spTgt spid="7171">
                                            <p:txEl>
                                              <p:pRg st="5" end="5"/>
                                            </p:txEl>
                                          </p:spTgt>
                                        </p:tgtEl>
                                      </p:cBhvr>
                                    </p:animEffect>
                                  </p:childTnLst>
                                </p:cTn>
                              </p:par>
                            </p:childTnLst>
                          </p:cTn>
                        </p:par>
                        <p:par>
                          <p:cTn id="60" fill="hold">
                            <p:stCondLst>
                              <p:cond delay="3500"/>
                            </p:stCondLst>
                            <p:childTnLst>
                              <p:par>
                                <p:cTn id="61" presetID="54" presetClass="entr" presetSubtype="0" accel="100000" fill="hold" grpId="0" nodeType="afterEffect">
                                  <p:stCondLst>
                                    <p:cond delay="0"/>
                                  </p:stCondLst>
                                  <p:childTnLst>
                                    <p:set>
                                      <p:cBhvr>
                                        <p:cTn id="62" dur="1" fill="hold">
                                          <p:stCondLst>
                                            <p:cond delay="0"/>
                                          </p:stCondLst>
                                        </p:cTn>
                                        <p:tgtEl>
                                          <p:spTgt spid="7171">
                                            <p:txEl>
                                              <p:pRg st="6" end="6"/>
                                            </p:txEl>
                                          </p:spTgt>
                                        </p:tgtEl>
                                        <p:attrNameLst>
                                          <p:attrName>style.visibility</p:attrName>
                                        </p:attrNameLst>
                                      </p:cBhvr>
                                      <p:to>
                                        <p:strVal val="visible"/>
                                      </p:to>
                                    </p:set>
                                    <p:anim calcmode="lin" valueType="num">
                                      <p:cBhvr>
                                        <p:cTn id="63" dur="500" fill="hold"/>
                                        <p:tgtEl>
                                          <p:spTgt spid="7171">
                                            <p:txEl>
                                              <p:pRg st="6" end="6"/>
                                            </p:txEl>
                                          </p:spTgt>
                                        </p:tgtEl>
                                        <p:attrNameLst>
                                          <p:attrName>ppt_w</p:attrName>
                                        </p:attrNameLst>
                                      </p:cBhvr>
                                      <p:tavLst>
                                        <p:tav tm="0">
                                          <p:val>
                                            <p:strVal val="#ppt_w*0.05"/>
                                          </p:val>
                                        </p:tav>
                                        <p:tav tm="100000">
                                          <p:val>
                                            <p:strVal val="#ppt_w"/>
                                          </p:val>
                                        </p:tav>
                                      </p:tavLst>
                                    </p:anim>
                                    <p:anim calcmode="lin" valueType="num">
                                      <p:cBhvr>
                                        <p:cTn id="64" dur="500" fill="hold"/>
                                        <p:tgtEl>
                                          <p:spTgt spid="7171">
                                            <p:txEl>
                                              <p:pRg st="6" end="6"/>
                                            </p:txEl>
                                          </p:spTgt>
                                        </p:tgtEl>
                                        <p:attrNameLst>
                                          <p:attrName>ppt_h</p:attrName>
                                        </p:attrNameLst>
                                      </p:cBhvr>
                                      <p:tavLst>
                                        <p:tav tm="0">
                                          <p:val>
                                            <p:strVal val="#ppt_h"/>
                                          </p:val>
                                        </p:tav>
                                        <p:tav tm="100000">
                                          <p:val>
                                            <p:strVal val="#ppt_h"/>
                                          </p:val>
                                        </p:tav>
                                      </p:tavLst>
                                    </p:anim>
                                    <p:anim calcmode="lin" valueType="num">
                                      <p:cBhvr>
                                        <p:cTn id="65" dur="500" fill="hold"/>
                                        <p:tgtEl>
                                          <p:spTgt spid="7171">
                                            <p:txEl>
                                              <p:pRg st="6" end="6"/>
                                            </p:txEl>
                                          </p:spTgt>
                                        </p:tgtEl>
                                        <p:attrNameLst>
                                          <p:attrName>ppt_x</p:attrName>
                                        </p:attrNameLst>
                                      </p:cBhvr>
                                      <p:tavLst>
                                        <p:tav tm="0">
                                          <p:val>
                                            <p:strVal val="#ppt_x-.2"/>
                                          </p:val>
                                        </p:tav>
                                        <p:tav tm="100000">
                                          <p:val>
                                            <p:strVal val="#ppt_x"/>
                                          </p:val>
                                        </p:tav>
                                      </p:tavLst>
                                    </p:anim>
                                    <p:anim calcmode="lin" valueType="num">
                                      <p:cBhvr>
                                        <p:cTn id="66" dur="500" fill="hold"/>
                                        <p:tgtEl>
                                          <p:spTgt spid="7171">
                                            <p:txEl>
                                              <p:pRg st="6" end="6"/>
                                            </p:txEl>
                                          </p:spTgt>
                                        </p:tgtEl>
                                        <p:attrNameLst>
                                          <p:attrName>ppt_y</p:attrName>
                                        </p:attrNameLst>
                                      </p:cBhvr>
                                      <p:tavLst>
                                        <p:tav tm="0">
                                          <p:val>
                                            <p:strVal val="#ppt_y"/>
                                          </p:val>
                                        </p:tav>
                                        <p:tav tm="100000">
                                          <p:val>
                                            <p:strVal val="#ppt_y"/>
                                          </p:val>
                                        </p:tav>
                                      </p:tavLst>
                                    </p:anim>
                                    <p:animEffect transition="in" filter="fade">
                                      <p:cBhvr>
                                        <p:cTn id="67" dur="500"/>
                                        <p:tgtEl>
                                          <p:spTgt spid="7171">
                                            <p:txEl>
                                              <p:pRg st="6" end="6"/>
                                            </p:txEl>
                                          </p:spTgt>
                                        </p:tgtEl>
                                      </p:cBhvr>
                                    </p:animEffect>
                                  </p:childTnLst>
                                </p:cTn>
                              </p:par>
                            </p:childTnLst>
                          </p:cTn>
                        </p:par>
                        <p:par>
                          <p:cTn id="68" fill="hold">
                            <p:stCondLst>
                              <p:cond delay="4000"/>
                            </p:stCondLst>
                            <p:childTnLst>
                              <p:par>
                                <p:cTn id="69" presetID="54" presetClass="entr" presetSubtype="0" accel="100000" fill="hold" grpId="0" nodeType="afterEffect">
                                  <p:stCondLst>
                                    <p:cond delay="0"/>
                                  </p:stCondLst>
                                  <p:childTnLst>
                                    <p:set>
                                      <p:cBhvr>
                                        <p:cTn id="70" dur="1" fill="hold">
                                          <p:stCondLst>
                                            <p:cond delay="0"/>
                                          </p:stCondLst>
                                        </p:cTn>
                                        <p:tgtEl>
                                          <p:spTgt spid="7171">
                                            <p:txEl>
                                              <p:pRg st="7" end="7"/>
                                            </p:txEl>
                                          </p:spTgt>
                                        </p:tgtEl>
                                        <p:attrNameLst>
                                          <p:attrName>style.visibility</p:attrName>
                                        </p:attrNameLst>
                                      </p:cBhvr>
                                      <p:to>
                                        <p:strVal val="visible"/>
                                      </p:to>
                                    </p:set>
                                    <p:anim calcmode="lin" valueType="num">
                                      <p:cBhvr>
                                        <p:cTn id="71" dur="500" fill="hold"/>
                                        <p:tgtEl>
                                          <p:spTgt spid="7171">
                                            <p:txEl>
                                              <p:pRg st="7" end="7"/>
                                            </p:txEl>
                                          </p:spTgt>
                                        </p:tgtEl>
                                        <p:attrNameLst>
                                          <p:attrName>ppt_w</p:attrName>
                                        </p:attrNameLst>
                                      </p:cBhvr>
                                      <p:tavLst>
                                        <p:tav tm="0">
                                          <p:val>
                                            <p:strVal val="#ppt_w*0.05"/>
                                          </p:val>
                                        </p:tav>
                                        <p:tav tm="100000">
                                          <p:val>
                                            <p:strVal val="#ppt_w"/>
                                          </p:val>
                                        </p:tav>
                                      </p:tavLst>
                                    </p:anim>
                                    <p:anim calcmode="lin" valueType="num">
                                      <p:cBhvr>
                                        <p:cTn id="72" dur="500" fill="hold"/>
                                        <p:tgtEl>
                                          <p:spTgt spid="7171">
                                            <p:txEl>
                                              <p:pRg st="7" end="7"/>
                                            </p:txEl>
                                          </p:spTgt>
                                        </p:tgtEl>
                                        <p:attrNameLst>
                                          <p:attrName>ppt_h</p:attrName>
                                        </p:attrNameLst>
                                      </p:cBhvr>
                                      <p:tavLst>
                                        <p:tav tm="0">
                                          <p:val>
                                            <p:strVal val="#ppt_h"/>
                                          </p:val>
                                        </p:tav>
                                        <p:tav tm="100000">
                                          <p:val>
                                            <p:strVal val="#ppt_h"/>
                                          </p:val>
                                        </p:tav>
                                      </p:tavLst>
                                    </p:anim>
                                    <p:anim calcmode="lin" valueType="num">
                                      <p:cBhvr>
                                        <p:cTn id="73" dur="500" fill="hold"/>
                                        <p:tgtEl>
                                          <p:spTgt spid="7171">
                                            <p:txEl>
                                              <p:pRg st="7" end="7"/>
                                            </p:txEl>
                                          </p:spTgt>
                                        </p:tgtEl>
                                        <p:attrNameLst>
                                          <p:attrName>ppt_x</p:attrName>
                                        </p:attrNameLst>
                                      </p:cBhvr>
                                      <p:tavLst>
                                        <p:tav tm="0">
                                          <p:val>
                                            <p:strVal val="#ppt_x-.2"/>
                                          </p:val>
                                        </p:tav>
                                        <p:tav tm="100000">
                                          <p:val>
                                            <p:strVal val="#ppt_x"/>
                                          </p:val>
                                        </p:tav>
                                      </p:tavLst>
                                    </p:anim>
                                    <p:anim calcmode="lin" valueType="num">
                                      <p:cBhvr>
                                        <p:cTn id="74" dur="500" fill="hold"/>
                                        <p:tgtEl>
                                          <p:spTgt spid="7171">
                                            <p:txEl>
                                              <p:pRg st="7" end="7"/>
                                            </p:txEl>
                                          </p:spTgt>
                                        </p:tgtEl>
                                        <p:attrNameLst>
                                          <p:attrName>ppt_y</p:attrName>
                                        </p:attrNameLst>
                                      </p:cBhvr>
                                      <p:tavLst>
                                        <p:tav tm="0">
                                          <p:val>
                                            <p:strVal val="#ppt_y"/>
                                          </p:val>
                                        </p:tav>
                                        <p:tav tm="100000">
                                          <p:val>
                                            <p:strVal val="#ppt_y"/>
                                          </p:val>
                                        </p:tav>
                                      </p:tavLst>
                                    </p:anim>
                                    <p:animEffect transition="in" filter="fade">
                                      <p:cBhvr>
                                        <p:cTn id="75" dur="500"/>
                                        <p:tgtEl>
                                          <p:spTgt spid="717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4" presetClass="entr" presetSubtype="0" accel="100000" fill="hold" grpId="0" nodeType="clickEffect">
                                  <p:stCondLst>
                                    <p:cond delay="0"/>
                                  </p:stCondLst>
                                  <p:childTnLst>
                                    <p:set>
                                      <p:cBhvr>
                                        <p:cTn id="79" dur="1" fill="hold">
                                          <p:stCondLst>
                                            <p:cond delay="0"/>
                                          </p:stCondLst>
                                        </p:cTn>
                                        <p:tgtEl>
                                          <p:spTgt spid="7171">
                                            <p:txEl>
                                              <p:pRg st="8" end="8"/>
                                            </p:txEl>
                                          </p:spTgt>
                                        </p:tgtEl>
                                        <p:attrNameLst>
                                          <p:attrName>style.visibility</p:attrName>
                                        </p:attrNameLst>
                                      </p:cBhvr>
                                      <p:to>
                                        <p:strVal val="visible"/>
                                      </p:to>
                                    </p:set>
                                    <p:anim calcmode="lin" valueType="num">
                                      <p:cBhvr>
                                        <p:cTn id="80" dur="500" fill="hold"/>
                                        <p:tgtEl>
                                          <p:spTgt spid="7171">
                                            <p:txEl>
                                              <p:pRg st="8" end="8"/>
                                            </p:txEl>
                                          </p:spTgt>
                                        </p:tgtEl>
                                        <p:attrNameLst>
                                          <p:attrName>ppt_w</p:attrName>
                                        </p:attrNameLst>
                                      </p:cBhvr>
                                      <p:tavLst>
                                        <p:tav tm="0">
                                          <p:val>
                                            <p:strVal val="#ppt_w*0.05"/>
                                          </p:val>
                                        </p:tav>
                                        <p:tav tm="100000">
                                          <p:val>
                                            <p:strVal val="#ppt_w"/>
                                          </p:val>
                                        </p:tav>
                                      </p:tavLst>
                                    </p:anim>
                                    <p:anim calcmode="lin" valueType="num">
                                      <p:cBhvr>
                                        <p:cTn id="81" dur="500" fill="hold"/>
                                        <p:tgtEl>
                                          <p:spTgt spid="7171">
                                            <p:txEl>
                                              <p:pRg st="8" end="8"/>
                                            </p:txEl>
                                          </p:spTgt>
                                        </p:tgtEl>
                                        <p:attrNameLst>
                                          <p:attrName>ppt_h</p:attrName>
                                        </p:attrNameLst>
                                      </p:cBhvr>
                                      <p:tavLst>
                                        <p:tav tm="0">
                                          <p:val>
                                            <p:strVal val="#ppt_h"/>
                                          </p:val>
                                        </p:tav>
                                        <p:tav tm="100000">
                                          <p:val>
                                            <p:strVal val="#ppt_h"/>
                                          </p:val>
                                        </p:tav>
                                      </p:tavLst>
                                    </p:anim>
                                    <p:anim calcmode="lin" valueType="num">
                                      <p:cBhvr>
                                        <p:cTn id="82" dur="500" fill="hold"/>
                                        <p:tgtEl>
                                          <p:spTgt spid="7171">
                                            <p:txEl>
                                              <p:pRg st="8" end="8"/>
                                            </p:txEl>
                                          </p:spTgt>
                                        </p:tgtEl>
                                        <p:attrNameLst>
                                          <p:attrName>ppt_x</p:attrName>
                                        </p:attrNameLst>
                                      </p:cBhvr>
                                      <p:tavLst>
                                        <p:tav tm="0">
                                          <p:val>
                                            <p:strVal val="#ppt_x-.2"/>
                                          </p:val>
                                        </p:tav>
                                        <p:tav tm="100000">
                                          <p:val>
                                            <p:strVal val="#ppt_x"/>
                                          </p:val>
                                        </p:tav>
                                      </p:tavLst>
                                    </p:anim>
                                    <p:anim calcmode="lin" valueType="num">
                                      <p:cBhvr>
                                        <p:cTn id="83" dur="500" fill="hold"/>
                                        <p:tgtEl>
                                          <p:spTgt spid="7171">
                                            <p:txEl>
                                              <p:pRg st="8" end="8"/>
                                            </p:txEl>
                                          </p:spTgt>
                                        </p:tgtEl>
                                        <p:attrNameLst>
                                          <p:attrName>ppt_y</p:attrName>
                                        </p:attrNameLst>
                                      </p:cBhvr>
                                      <p:tavLst>
                                        <p:tav tm="0">
                                          <p:val>
                                            <p:strVal val="#ppt_y"/>
                                          </p:val>
                                        </p:tav>
                                        <p:tav tm="100000">
                                          <p:val>
                                            <p:strVal val="#ppt_y"/>
                                          </p:val>
                                        </p:tav>
                                      </p:tavLst>
                                    </p:anim>
                                    <p:animEffect transition="in" filter="fade">
                                      <p:cBhvr>
                                        <p:cTn id="84" dur="500"/>
                                        <p:tgtEl>
                                          <p:spTgt spid="7171">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4" presetClass="entr" presetSubtype="0" accel="100000" fill="hold" grpId="0" nodeType="clickEffect">
                                  <p:stCondLst>
                                    <p:cond delay="0"/>
                                  </p:stCondLst>
                                  <p:childTnLst>
                                    <p:set>
                                      <p:cBhvr>
                                        <p:cTn id="88" dur="1" fill="hold">
                                          <p:stCondLst>
                                            <p:cond delay="0"/>
                                          </p:stCondLst>
                                        </p:cTn>
                                        <p:tgtEl>
                                          <p:spTgt spid="7171">
                                            <p:txEl>
                                              <p:pRg st="9" end="9"/>
                                            </p:txEl>
                                          </p:spTgt>
                                        </p:tgtEl>
                                        <p:attrNameLst>
                                          <p:attrName>style.visibility</p:attrName>
                                        </p:attrNameLst>
                                      </p:cBhvr>
                                      <p:to>
                                        <p:strVal val="visible"/>
                                      </p:to>
                                    </p:set>
                                    <p:anim calcmode="lin" valueType="num">
                                      <p:cBhvr>
                                        <p:cTn id="89" dur="500" fill="hold"/>
                                        <p:tgtEl>
                                          <p:spTgt spid="7171">
                                            <p:txEl>
                                              <p:pRg st="9" end="9"/>
                                            </p:txEl>
                                          </p:spTgt>
                                        </p:tgtEl>
                                        <p:attrNameLst>
                                          <p:attrName>ppt_w</p:attrName>
                                        </p:attrNameLst>
                                      </p:cBhvr>
                                      <p:tavLst>
                                        <p:tav tm="0">
                                          <p:val>
                                            <p:strVal val="#ppt_w*0.05"/>
                                          </p:val>
                                        </p:tav>
                                        <p:tav tm="100000">
                                          <p:val>
                                            <p:strVal val="#ppt_w"/>
                                          </p:val>
                                        </p:tav>
                                      </p:tavLst>
                                    </p:anim>
                                    <p:anim calcmode="lin" valueType="num">
                                      <p:cBhvr>
                                        <p:cTn id="90" dur="500" fill="hold"/>
                                        <p:tgtEl>
                                          <p:spTgt spid="7171">
                                            <p:txEl>
                                              <p:pRg st="9" end="9"/>
                                            </p:txEl>
                                          </p:spTgt>
                                        </p:tgtEl>
                                        <p:attrNameLst>
                                          <p:attrName>ppt_h</p:attrName>
                                        </p:attrNameLst>
                                      </p:cBhvr>
                                      <p:tavLst>
                                        <p:tav tm="0">
                                          <p:val>
                                            <p:strVal val="#ppt_h"/>
                                          </p:val>
                                        </p:tav>
                                        <p:tav tm="100000">
                                          <p:val>
                                            <p:strVal val="#ppt_h"/>
                                          </p:val>
                                        </p:tav>
                                      </p:tavLst>
                                    </p:anim>
                                    <p:anim calcmode="lin" valueType="num">
                                      <p:cBhvr>
                                        <p:cTn id="91" dur="500" fill="hold"/>
                                        <p:tgtEl>
                                          <p:spTgt spid="7171">
                                            <p:txEl>
                                              <p:pRg st="9" end="9"/>
                                            </p:txEl>
                                          </p:spTgt>
                                        </p:tgtEl>
                                        <p:attrNameLst>
                                          <p:attrName>ppt_x</p:attrName>
                                        </p:attrNameLst>
                                      </p:cBhvr>
                                      <p:tavLst>
                                        <p:tav tm="0">
                                          <p:val>
                                            <p:strVal val="#ppt_x-.2"/>
                                          </p:val>
                                        </p:tav>
                                        <p:tav tm="100000">
                                          <p:val>
                                            <p:strVal val="#ppt_x"/>
                                          </p:val>
                                        </p:tav>
                                      </p:tavLst>
                                    </p:anim>
                                    <p:anim calcmode="lin" valueType="num">
                                      <p:cBhvr>
                                        <p:cTn id="92" dur="500" fill="hold"/>
                                        <p:tgtEl>
                                          <p:spTgt spid="7171">
                                            <p:txEl>
                                              <p:pRg st="9" end="9"/>
                                            </p:txEl>
                                          </p:spTgt>
                                        </p:tgtEl>
                                        <p:attrNameLst>
                                          <p:attrName>ppt_y</p:attrName>
                                        </p:attrNameLst>
                                      </p:cBhvr>
                                      <p:tavLst>
                                        <p:tav tm="0">
                                          <p:val>
                                            <p:strVal val="#ppt_y"/>
                                          </p:val>
                                        </p:tav>
                                        <p:tav tm="100000">
                                          <p:val>
                                            <p:strVal val="#ppt_y"/>
                                          </p:val>
                                        </p:tav>
                                      </p:tavLst>
                                    </p:anim>
                                    <p:animEffect transition="in" filter="fade">
                                      <p:cBhvr>
                                        <p:cTn id="93" dur="500"/>
                                        <p:tgtEl>
                                          <p:spTgt spid="7171">
                                            <p:txEl>
                                              <p:pRg st="9" end="9"/>
                                            </p:txEl>
                                          </p:spTgt>
                                        </p:tgtEl>
                                      </p:cBhvr>
                                    </p:animEffect>
                                  </p:childTnLst>
                                </p:cTn>
                              </p:par>
                            </p:childTnLst>
                          </p:cTn>
                        </p:par>
                        <p:par>
                          <p:cTn id="94" fill="hold">
                            <p:stCondLst>
                              <p:cond delay="500"/>
                            </p:stCondLst>
                            <p:childTnLst>
                              <p:par>
                                <p:cTn id="95" presetID="54" presetClass="entr" presetSubtype="0" accel="100000" fill="hold" grpId="0" nodeType="afterEffect">
                                  <p:stCondLst>
                                    <p:cond delay="0"/>
                                  </p:stCondLst>
                                  <p:childTnLst>
                                    <p:set>
                                      <p:cBhvr>
                                        <p:cTn id="96" dur="1" fill="hold">
                                          <p:stCondLst>
                                            <p:cond delay="0"/>
                                          </p:stCondLst>
                                        </p:cTn>
                                        <p:tgtEl>
                                          <p:spTgt spid="7171">
                                            <p:txEl>
                                              <p:pRg st="10" end="10"/>
                                            </p:txEl>
                                          </p:spTgt>
                                        </p:tgtEl>
                                        <p:attrNameLst>
                                          <p:attrName>style.visibility</p:attrName>
                                        </p:attrNameLst>
                                      </p:cBhvr>
                                      <p:to>
                                        <p:strVal val="visible"/>
                                      </p:to>
                                    </p:set>
                                    <p:anim calcmode="lin" valueType="num">
                                      <p:cBhvr>
                                        <p:cTn id="97" dur="500" fill="hold"/>
                                        <p:tgtEl>
                                          <p:spTgt spid="7171">
                                            <p:txEl>
                                              <p:pRg st="10" end="10"/>
                                            </p:txEl>
                                          </p:spTgt>
                                        </p:tgtEl>
                                        <p:attrNameLst>
                                          <p:attrName>ppt_w</p:attrName>
                                        </p:attrNameLst>
                                      </p:cBhvr>
                                      <p:tavLst>
                                        <p:tav tm="0">
                                          <p:val>
                                            <p:strVal val="#ppt_w*0.05"/>
                                          </p:val>
                                        </p:tav>
                                        <p:tav tm="100000">
                                          <p:val>
                                            <p:strVal val="#ppt_w"/>
                                          </p:val>
                                        </p:tav>
                                      </p:tavLst>
                                    </p:anim>
                                    <p:anim calcmode="lin" valueType="num">
                                      <p:cBhvr>
                                        <p:cTn id="98" dur="500" fill="hold"/>
                                        <p:tgtEl>
                                          <p:spTgt spid="7171">
                                            <p:txEl>
                                              <p:pRg st="10" end="10"/>
                                            </p:txEl>
                                          </p:spTgt>
                                        </p:tgtEl>
                                        <p:attrNameLst>
                                          <p:attrName>ppt_h</p:attrName>
                                        </p:attrNameLst>
                                      </p:cBhvr>
                                      <p:tavLst>
                                        <p:tav tm="0">
                                          <p:val>
                                            <p:strVal val="#ppt_h"/>
                                          </p:val>
                                        </p:tav>
                                        <p:tav tm="100000">
                                          <p:val>
                                            <p:strVal val="#ppt_h"/>
                                          </p:val>
                                        </p:tav>
                                      </p:tavLst>
                                    </p:anim>
                                    <p:anim calcmode="lin" valueType="num">
                                      <p:cBhvr>
                                        <p:cTn id="99" dur="500" fill="hold"/>
                                        <p:tgtEl>
                                          <p:spTgt spid="7171">
                                            <p:txEl>
                                              <p:pRg st="10" end="10"/>
                                            </p:txEl>
                                          </p:spTgt>
                                        </p:tgtEl>
                                        <p:attrNameLst>
                                          <p:attrName>ppt_x</p:attrName>
                                        </p:attrNameLst>
                                      </p:cBhvr>
                                      <p:tavLst>
                                        <p:tav tm="0">
                                          <p:val>
                                            <p:strVal val="#ppt_x-.2"/>
                                          </p:val>
                                        </p:tav>
                                        <p:tav tm="100000">
                                          <p:val>
                                            <p:strVal val="#ppt_x"/>
                                          </p:val>
                                        </p:tav>
                                      </p:tavLst>
                                    </p:anim>
                                    <p:anim calcmode="lin" valueType="num">
                                      <p:cBhvr>
                                        <p:cTn id="100" dur="500" fill="hold"/>
                                        <p:tgtEl>
                                          <p:spTgt spid="7171">
                                            <p:txEl>
                                              <p:pRg st="10" end="10"/>
                                            </p:txEl>
                                          </p:spTgt>
                                        </p:tgtEl>
                                        <p:attrNameLst>
                                          <p:attrName>ppt_y</p:attrName>
                                        </p:attrNameLst>
                                      </p:cBhvr>
                                      <p:tavLst>
                                        <p:tav tm="0">
                                          <p:val>
                                            <p:strVal val="#ppt_y"/>
                                          </p:val>
                                        </p:tav>
                                        <p:tav tm="100000">
                                          <p:val>
                                            <p:strVal val="#ppt_y"/>
                                          </p:val>
                                        </p:tav>
                                      </p:tavLst>
                                    </p:anim>
                                    <p:animEffect transition="in" filter="fade">
                                      <p:cBhvr>
                                        <p:cTn id="101" dur="500"/>
                                        <p:tgtEl>
                                          <p:spTgt spid="7171">
                                            <p:txEl>
                                              <p:pRg st="10" end="10"/>
                                            </p:txEl>
                                          </p:spTgt>
                                        </p:tgtEl>
                                      </p:cBhvr>
                                    </p:animEffect>
                                  </p:childTnLst>
                                </p:cTn>
                              </p:par>
                            </p:childTnLst>
                          </p:cTn>
                        </p:par>
                        <p:par>
                          <p:cTn id="102" fill="hold">
                            <p:stCondLst>
                              <p:cond delay="1000"/>
                            </p:stCondLst>
                            <p:childTnLst>
                              <p:par>
                                <p:cTn id="103" presetID="54" presetClass="entr" presetSubtype="0" accel="100000" fill="hold" grpId="0" nodeType="afterEffect">
                                  <p:stCondLst>
                                    <p:cond delay="0"/>
                                  </p:stCondLst>
                                  <p:childTnLst>
                                    <p:set>
                                      <p:cBhvr>
                                        <p:cTn id="104" dur="1" fill="hold">
                                          <p:stCondLst>
                                            <p:cond delay="0"/>
                                          </p:stCondLst>
                                        </p:cTn>
                                        <p:tgtEl>
                                          <p:spTgt spid="7171">
                                            <p:txEl>
                                              <p:pRg st="11" end="11"/>
                                            </p:txEl>
                                          </p:spTgt>
                                        </p:tgtEl>
                                        <p:attrNameLst>
                                          <p:attrName>style.visibility</p:attrName>
                                        </p:attrNameLst>
                                      </p:cBhvr>
                                      <p:to>
                                        <p:strVal val="visible"/>
                                      </p:to>
                                    </p:set>
                                    <p:anim calcmode="lin" valueType="num">
                                      <p:cBhvr>
                                        <p:cTn id="105" dur="500" fill="hold"/>
                                        <p:tgtEl>
                                          <p:spTgt spid="7171">
                                            <p:txEl>
                                              <p:pRg st="11" end="11"/>
                                            </p:txEl>
                                          </p:spTgt>
                                        </p:tgtEl>
                                        <p:attrNameLst>
                                          <p:attrName>ppt_w</p:attrName>
                                        </p:attrNameLst>
                                      </p:cBhvr>
                                      <p:tavLst>
                                        <p:tav tm="0">
                                          <p:val>
                                            <p:strVal val="#ppt_w*0.05"/>
                                          </p:val>
                                        </p:tav>
                                        <p:tav tm="100000">
                                          <p:val>
                                            <p:strVal val="#ppt_w"/>
                                          </p:val>
                                        </p:tav>
                                      </p:tavLst>
                                    </p:anim>
                                    <p:anim calcmode="lin" valueType="num">
                                      <p:cBhvr>
                                        <p:cTn id="106" dur="500" fill="hold"/>
                                        <p:tgtEl>
                                          <p:spTgt spid="7171">
                                            <p:txEl>
                                              <p:pRg st="11" end="11"/>
                                            </p:txEl>
                                          </p:spTgt>
                                        </p:tgtEl>
                                        <p:attrNameLst>
                                          <p:attrName>ppt_h</p:attrName>
                                        </p:attrNameLst>
                                      </p:cBhvr>
                                      <p:tavLst>
                                        <p:tav tm="0">
                                          <p:val>
                                            <p:strVal val="#ppt_h"/>
                                          </p:val>
                                        </p:tav>
                                        <p:tav tm="100000">
                                          <p:val>
                                            <p:strVal val="#ppt_h"/>
                                          </p:val>
                                        </p:tav>
                                      </p:tavLst>
                                    </p:anim>
                                    <p:anim calcmode="lin" valueType="num">
                                      <p:cBhvr>
                                        <p:cTn id="107" dur="500" fill="hold"/>
                                        <p:tgtEl>
                                          <p:spTgt spid="7171">
                                            <p:txEl>
                                              <p:pRg st="11" end="11"/>
                                            </p:txEl>
                                          </p:spTgt>
                                        </p:tgtEl>
                                        <p:attrNameLst>
                                          <p:attrName>ppt_x</p:attrName>
                                        </p:attrNameLst>
                                      </p:cBhvr>
                                      <p:tavLst>
                                        <p:tav tm="0">
                                          <p:val>
                                            <p:strVal val="#ppt_x-.2"/>
                                          </p:val>
                                        </p:tav>
                                        <p:tav tm="100000">
                                          <p:val>
                                            <p:strVal val="#ppt_x"/>
                                          </p:val>
                                        </p:tav>
                                      </p:tavLst>
                                    </p:anim>
                                    <p:anim calcmode="lin" valueType="num">
                                      <p:cBhvr>
                                        <p:cTn id="108" dur="500" fill="hold"/>
                                        <p:tgtEl>
                                          <p:spTgt spid="7171">
                                            <p:txEl>
                                              <p:pRg st="11" end="11"/>
                                            </p:txEl>
                                          </p:spTgt>
                                        </p:tgtEl>
                                        <p:attrNameLst>
                                          <p:attrName>ppt_y</p:attrName>
                                        </p:attrNameLst>
                                      </p:cBhvr>
                                      <p:tavLst>
                                        <p:tav tm="0">
                                          <p:val>
                                            <p:strVal val="#ppt_y"/>
                                          </p:val>
                                        </p:tav>
                                        <p:tav tm="100000">
                                          <p:val>
                                            <p:strVal val="#ppt_y"/>
                                          </p:val>
                                        </p:tav>
                                      </p:tavLst>
                                    </p:anim>
                                    <p:animEffect transition="in" filter="fade">
                                      <p:cBhvr>
                                        <p:cTn id="109" dur="500"/>
                                        <p:tgtEl>
                                          <p:spTgt spid="7171">
                                            <p:txEl>
                                              <p:pRg st="11" end="11"/>
                                            </p:txEl>
                                          </p:spTgt>
                                        </p:tgtEl>
                                      </p:cBhvr>
                                    </p:animEffect>
                                  </p:childTnLst>
                                </p:cTn>
                              </p:par>
                            </p:childTnLst>
                          </p:cTn>
                        </p:par>
                        <p:par>
                          <p:cTn id="110" fill="hold">
                            <p:stCondLst>
                              <p:cond delay="1500"/>
                            </p:stCondLst>
                            <p:childTnLst>
                              <p:par>
                                <p:cTn id="111" presetID="54" presetClass="entr" presetSubtype="0" accel="100000" fill="hold" grpId="0" nodeType="afterEffect">
                                  <p:stCondLst>
                                    <p:cond delay="0"/>
                                  </p:stCondLst>
                                  <p:childTnLst>
                                    <p:set>
                                      <p:cBhvr>
                                        <p:cTn id="112" dur="1" fill="hold">
                                          <p:stCondLst>
                                            <p:cond delay="0"/>
                                          </p:stCondLst>
                                        </p:cTn>
                                        <p:tgtEl>
                                          <p:spTgt spid="7171">
                                            <p:txEl>
                                              <p:pRg st="12" end="12"/>
                                            </p:txEl>
                                          </p:spTgt>
                                        </p:tgtEl>
                                        <p:attrNameLst>
                                          <p:attrName>style.visibility</p:attrName>
                                        </p:attrNameLst>
                                      </p:cBhvr>
                                      <p:to>
                                        <p:strVal val="visible"/>
                                      </p:to>
                                    </p:set>
                                    <p:anim calcmode="lin" valueType="num">
                                      <p:cBhvr>
                                        <p:cTn id="113" dur="500" fill="hold"/>
                                        <p:tgtEl>
                                          <p:spTgt spid="7171">
                                            <p:txEl>
                                              <p:pRg st="12" end="12"/>
                                            </p:txEl>
                                          </p:spTgt>
                                        </p:tgtEl>
                                        <p:attrNameLst>
                                          <p:attrName>ppt_w</p:attrName>
                                        </p:attrNameLst>
                                      </p:cBhvr>
                                      <p:tavLst>
                                        <p:tav tm="0">
                                          <p:val>
                                            <p:strVal val="#ppt_w*0.05"/>
                                          </p:val>
                                        </p:tav>
                                        <p:tav tm="100000">
                                          <p:val>
                                            <p:strVal val="#ppt_w"/>
                                          </p:val>
                                        </p:tav>
                                      </p:tavLst>
                                    </p:anim>
                                    <p:anim calcmode="lin" valueType="num">
                                      <p:cBhvr>
                                        <p:cTn id="114" dur="500" fill="hold"/>
                                        <p:tgtEl>
                                          <p:spTgt spid="7171">
                                            <p:txEl>
                                              <p:pRg st="12" end="12"/>
                                            </p:txEl>
                                          </p:spTgt>
                                        </p:tgtEl>
                                        <p:attrNameLst>
                                          <p:attrName>ppt_h</p:attrName>
                                        </p:attrNameLst>
                                      </p:cBhvr>
                                      <p:tavLst>
                                        <p:tav tm="0">
                                          <p:val>
                                            <p:strVal val="#ppt_h"/>
                                          </p:val>
                                        </p:tav>
                                        <p:tav tm="100000">
                                          <p:val>
                                            <p:strVal val="#ppt_h"/>
                                          </p:val>
                                        </p:tav>
                                      </p:tavLst>
                                    </p:anim>
                                    <p:anim calcmode="lin" valueType="num">
                                      <p:cBhvr>
                                        <p:cTn id="115" dur="500" fill="hold"/>
                                        <p:tgtEl>
                                          <p:spTgt spid="7171">
                                            <p:txEl>
                                              <p:pRg st="12" end="12"/>
                                            </p:txEl>
                                          </p:spTgt>
                                        </p:tgtEl>
                                        <p:attrNameLst>
                                          <p:attrName>ppt_x</p:attrName>
                                        </p:attrNameLst>
                                      </p:cBhvr>
                                      <p:tavLst>
                                        <p:tav tm="0">
                                          <p:val>
                                            <p:strVal val="#ppt_x-.2"/>
                                          </p:val>
                                        </p:tav>
                                        <p:tav tm="100000">
                                          <p:val>
                                            <p:strVal val="#ppt_x"/>
                                          </p:val>
                                        </p:tav>
                                      </p:tavLst>
                                    </p:anim>
                                    <p:anim calcmode="lin" valueType="num">
                                      <p:cBhvr>
                                        <p:cTn id="116" dur="500" fill="hold"/>
                                        <p:tgtEl>
                                          <p:spTgt spid="7171">
                                            <p:txEl>
                                              <p:pRg st="12" end="12"/>
                                            </p:txEl>
                                          </p:spTgt>
                                        </p:tgtEl>
                                        <p:attrNameLst>
                                          <p:attrName>ppt_y</p:attrName>
                                        </p:attrNameLst>
                                      </p:cBhvr>
                                      <p:tavLst>
                                        <p:tav tm="0">
                                          <p:val>
                                            <p:strVal val="#ppt_y"/>
                                          </p:val>
                                        </p:tav>
                                        <p:tav tm="100000">
                                          <p:val>
                                            <p:strVal val="#ppt_y"/>
                                          </p:val>
                                        </p:tav>
                                      </p:tavLst>
                                    </p:anim>
                                    <p:animEffect transition="in" filter="fade">
                                      <p:cBhvr>
                                        <p:cTn id="117" dur="500"/>
                                        <p:tgtEl>
                                          <p:spTgt spid="7171">
                                            <p:txEl>
                                              <p:pRg st="12" end="12"/>
                                            </p:txEl>
                                          </p:spTgt>
                                        </p:tgtEl>
                                      </p:cBhvr>
                                    </p:animEffect>
                                  </p:childTnLst>
                                </p:cTn>
                              </p:par>
                            </p:childTnLst>
                          </p:cTn>
                        </p:par>
                        <p:par>
                          <p:cTn id="118" fill="hold">
                            <p:stCondLst>
                              <p:cond delay="2000"/>
                            </p:stCondLst>
                            <p:childTnLst>
                              <p:par>
                                <p:cTn id="119" presetID="54" presetClass="entr" presetSubtype="0" accel="100000" fill="hold" grpId="0" nodeType="afterEffect">
                                  <p:stCondLst>
                                    <p:cond delay="0"/>
                                  </p:stCondLst>
                                  <p:childTnLst>
                                    <p:set>
                                      <p:cBhvr>
                                        <p:cTn id="120" dur="1" fill="hold">
                                          <p:stCondLst>
                                            <p:cond delay="0"/>
                                          </p:stCondLst>
                                        </p:cTn>
                                        <p:tgtEl>
                                          <p:spTgt spid="7171">
                                            <p:txEl>
                                              <p:pRg st="13" end="13"/>
                                            </p:txEl>
                                          </p:spTgt>
                                        </p:tgtEl>
                                        <p:attrNameLst>
                                          <p:attrName>style.visibility</p:attrName>
                                        </p:attrNameLst>
                                      </p:cBhvr>
                                      <p:to>
                                        <p:strVal val="visible"/>
                                      </p:to>
                                    </p:set>
                                    <p:anim calcmode="lin" valueType="num">
                                      <p:cBhvr>
                                        <p:cTn id="121" dur="500" fill="hold"/>
                                        <p:tgtEl>
                                          <p:spTgt spid="7171">
                                            <p:txEl>
                                              <p:pRg st="13" end="13"/>
                                            </p:txEl>
                                          </p:spTgt>
                                        </p:tgtEl>
                                        <p:attrNameLst>
                                          <p:attrName>ppt_w</p:attrName>
                                        </p:attrNameLst>
                                      </p:cBhvr>
                                      <p:tavLst>
                                        <p:tav tm="0">
                                          <p:val>
                                            <p:strVal val="#ppt_w*0.05"/>
                                          </p:val>
                                        </p:tav>
                                        <p:tav tm="100000">
                                          <p:val>
                                            <p:strVal val="#ppt_w"/>
                                          </p:val>
                                        </p:tav>
                                      </p:tavLst>
                                    </p:anim>
                                    <p:anim calcmode="lin" valueType="num">
                                      <p:cBhvr>
                                        <p:cTn id="122" dur="500" fill="hold"/>
                                        <p:tgtEl>
                                          <p:spTgt spid="7171">
                                            <p:txEl>
                                              <p:pRg st="13" end="13"/>
                                            </p:txEl>
                                          </p:spTgt>
                                        </p:tgtEl>
                                        <p:attrNameLst>
                                          <p:attrName>ppt_h</p:attrName>
                                        </p:attrNameLst>
                                      </p:cBhvr>
                                      <p:tavLst>
                                        <p:tav tm="0">
                                          <p:val>
                                            <p:strVal val="#ppt_h"/>
                                          </p:val>
                                        </p:tav>
                                        <p:tav tm="100000">
                                          <p:val>
                                            <p:strVal val="#ppt_h"/>
                                          </p:val>
                                        </p:tav>
                                      </p:tavLst>
                                    </p:anim>
                                    <p:anim calcmode="lin" valueType="num">
                                      <p:cBhvr>
                                        <p:cTn id="123" dur="500" fill="hold"/>
                                        <p:tgtEl>
                                          <p:spTgt spid="7171">
                                            <p:txEl>
                                              <p:pRg st="13" end="13"/>
                                            </p:txEl>
                                          </p:spTgt>
                                        </p:tgtEl>
                                        <p:attrNameLst>
                                          <p:attrName>ppt_x</p:attrName>
                                        </p:attrNameLst>
                                      </p:cBhvr>
                                      <p:tavLst>
                                        <p:tav tm="0">
                                          <p:val>
                                            <p:strVal val="#ppt_x-.2"/>
                                          </p:val>
                                        </p:tav>
                                        <p:tav tm="100000">
                                          <p:val>
                                            <p:strVal val="#ppt_x"/>
                                          </p:val>
                                        </p:tav>
                                      </p:tavLst>
                                    </p:anim>
                                    <p:anim calcmode="lin" valueType="num">
                                      <p:cBhvr>
                                        <p:cTn id="124" dur="500" fill="hold"/>
                                        <p:tgtEl>
                                          <p:spTgt spid="7171">
                                            <p:txEl>
                                              <p:pRg st="13" end="13"/>
                                            </p:txEl>
                                          </p:spTgt>
                                        </p:tgtEl>
                                        <p:attrNameLst>
                                          <p:attrName>ppt_y</p:attrName>
                                        </p:attrNameLst>
                                      </p:cBhvr>
                                      <p:tavLst>
                                        <p:tav tm="0">
                                          <p:val>
                                            <p:strVal val="#ppt_y"/>
                                          </p:val>
                                        </p:tav>
                                        <p:tav tm="100000">
                                          <p:val>
                                            <p:strVal val="#ppt_y"/>
                                          </p:val>
                                        </p:tav>
                                      </p:tavLst>
                                    </p:anim>
                                    <p:animEffect transition="in" filter="fade">
                                      <p:cBhvr>
                                        <p:cTn id="125" dur="500"/>
                                        <p:tgtEl>
                                          <p:spTgt spid="717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15616" y="260648"/>
            <a:ext cx="7056784" cy="83880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200" b="1" spc="300" dirty="0">
                <a:solidFill>
                  <a:schemeClr val="tx1">
                    <a:lumMod val="95000"/>
                    <a:lumOff val="5000"/>
                  </a:schemeClr>
                </a:solidFill>
                <a:latin typeface="Arial Unicode MS" pitchFamily="34" charset="-128"/>
                <a:ea typeface="Arial Unicode MS" pitchFamily="34" charset="-128"/>
                <a:cs typeface="Arial Unicode MS" pitchFamily="34" charset="-128"/>
              </a:rPr>
              <a:t>DASAR UU No.16 </a:t>
            </a:r>
            <a:r>
              <a:rPr lang="en-US" sz="2200" b="1" spc="300" dirty="0" smtClean="0">
                <a:solidFill>
                  <a:schemeClr val="tx1">
                    <a:lumMod val="95000"/>
                    <a:lumOff val="5000"/>
                  </a:schemeClr>
                </a:solidFill>
                <a:latin typeface="Arial Unicode MS" pitchFamily="34" charset="-128"/>
                <a:ea typeface="Arial Unicode MS" pitchFamily="34" charset="-128"/>
                <a:cs typeface="Arial Unicode MS" pitchFamily="34" charset="-128"/>
              </a:rPr>
              <a:t>/</a:t>
            </a:r>
            <a:r>
              <a:rPr lang="id-ID" sz="2200" b="1" spc="300" dirty="0" smtClean="0">
                <a:solidFill>
                  <a:schemeClr val="tx1">
                    <a:lumMod val="95000"/>
                    <a:lumOff val="5000"/>
                  </a:schemeClr>
                </a:solidFill>
                <a:latin typeface="Arial Unicode MS" pitchFamily="34" charset="-128"/>
                <a:ea typeface="Arial Unicode MS" pitchFamily="34" charset="-128"/>
                <a:cs typeface="Arial Unicode MS" pitchFamily="34" charset="-128"/>
              </a:rPr>
              <a:t>2004</a:t>
            </a:r>
            <a:endParaRPr lang="en-US" sz="2200" b="1" spc="300" dirty="0" smtClean="0">
              <a:solidFill>
                <a:schemeClr val="tx1">
                  <a:lumMod val="95000"/>
                  <a:lumOff val="5000"/>
                </a:schemeClr>
              </a:solidFill>
              <a:latin typeface="Arial Unicode MS" pitchFamily="34" charset="-128"/>
              <a:ea typeface="Arial Unicode MS" pitchFamily="34" charset="-128"/>
              <a:cs typeface="Arial Unicode MS" pitchFamily="34" charset="-128"/>
            </a:endParaRPr>
          </a:p>
          <a:p>
            <a:pPr algn="ctr"/>
            <a:r>
              <a:rPr lang="en-US" sz="2200" b="1" spc="300" dirty="0" smtClean="0">
                <a:solidFill>
                  <a:schemeClr val="tx1">
                    <a:lumMod val="95000"/>
                    <a:lumOff val="5000"/>
                  </a:schemeClr>
                </a:solidFill>
                <a:latin typeface="Arial Unicode MS" pitchFamily="34" charset="-128"/>
                <a:ea typeface="Arial Unicode MS" pitchFamily="34" charset="-128"/>
                <a:cs typeface="Arial Unicode MS" pitchFamily="34" charset="-128"/>
              </a:rPr>
              <a:t>(</a:t>
            </a:r>
            <a:r>
              <a:rPr lang="id-ID" sz="2200" b="1" dirty="0">
                <a:solidFill>
                  <a:schemeClr val="tx1">
                    <a:lumMod val="95000"/>
                    <a:lumOff val="5000"/>
                  </a:schemeClr>
                </a:solidFill>
                <a:latin typeface="Arial" pitchFamily="34" charset="0"/>
                <a:ea typeface="Arial Unicode MS" panose="020B0604020202020204" pitchFamily="34" charset="-128"/>
                <a:cs typeface="Arial" pitchFamily="34" charset="0"/>
              </a:rPr>
              <a:t>Pasal </a:t>
            </a:r>
            <a:r>
              <a:rPr lang="id-ID" sz="2200" b="1" dirty="0" smtClean="0">
                <a:solidFill>
                  <a:schemeClr val="tx1">
                    <a:lumMod val="95000"/>
                    <a:lumOff val="5000"/>
                  </a:schemeClr>
                </a:solidFill>
                <a:latin typeface="Arial" pitchFamily="34" charset="0"/>
                <a:ea typeface="Arial Unicode MS" panose="020B0604020202020204" pitchFamily="34" charset="-128"/>
                <a:cs typeface="Arial" pitchFamily="34" charset="0"/>
              </a:rPr>
              <a:t>30</a:t>
            </a:r>
            <a:r>
              <a:rPr lang="en-US" sz="2200" b="1" dirty="0" smtClean="0">
                <a:solidFill>
                  <a:schemeClr val="tx1">
                    <a:lumMod val="95000"/>
                    <a:lumOff val="5000"/>
                  </a:schemeClr>
                </a:solidFill>
                <a:latin typeface="Arial" pitchFamily="34" charset="0"/>
                <a:ea typeface="Arial Unicode MS" panose="020B0604020202020204" pitchFamily="34" charset="-128"/>
                <a:cs typeface="Arial" pitchFamily="34" charset="0"/>
              </a:rPr>
              <a:t>)</a:t>
            </a:r>
            <a:endParaRPr lang="en-US" sz="2200" b="1" dirty="0">
              <a:solidFill>
                <a:schemeClr val="tx1">
                  <a:lumMod val="95000"/>
                  <a:lumOff val="5000"/>
                </a:schemeClr>
              </a:solidFill>
            </a:endParaRPr>
          </a:p>
        </p:txBody>
      </p:sp>
      <p:sp>
        <p:nvSpPr>
          <p:cNvPr id="4" name="Rectangle 3"/>
          <p:cNvSpPr/>
          <p:nvPr/>
        </p:nvSpPr>
        <p:spPr>
          <a:xfrm>
            <a:off x="467544" y="1484784"/>
            <a:ext cx="8424936" cy="453650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Tugas</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wewenang</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Kejaksaan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RI:</a:t>
            </a:r>
          </a:p>
          <a:p>
            <a:pPr marL="363538" lvl="0" indent="-363538">
              <a:buAutoNum type="arabicPeriod"/>
            </a:pP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Di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Bidang</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Pidana</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antara</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lain:</a:t>
            </a:r>
          </a:p>
          <a:p>
            <a:pPr marL="711200" lvl="0" indent="-347663">
              <a:buAutoNum type="alphaLcPeriod"/>
            </a:pP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Melakukan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penuntutan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a:t>
            </a:r>
          </a:p>
          <a:p>
            <a:pPr marL="711200" lvl="0" indent="-347663">
              <a:buAutoNum type="alphaLcPeriod"/>
            </a:pP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Melaksanakan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penetapan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hakim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putusan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pengadilan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yang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telah</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memperoleh</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kekuatan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hukum</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tetap</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a:t>
            </a:r>
          </a:p>
          <a:p>
            <a:pPr marL="711200" lvl="0" indent="-347663">
              <a:buAutoNum type="alphaLcPeriod"/>
            </a:pP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Melakukan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penyelidikan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terhadap</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tindak</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pidana</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tertentu</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berdasarkan</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undang-undang</a:t>
            </a:r>
            <a:r>
              <a:rPr lang="en-US" dirty="0" smtClean="0">
                <a:solidFill>
                  <a:schemeClr val="tx1">
                    <a:lumMod val="95000"/>
                    <a:lumOff val="5000"/>
                  </a:schemeClr>
                </a:solidFill>
                <a:latin typeface="Arial" pitchFamily="34" charset="0"/>
                <a:ea typeface="Arial Unicode MS" panose="020B0604020202020204" pitchFamily="34" charset="-128"/>
                <a:cs typeface="Arial" pitchFamily="34" charset="0"/>
              </a:rPr>
              <a:t>;</a:t>
            </a:r>
          </a:p>
          <a:p>
            <a:pPr marL="363538" lvl="0" indent="-363538">
              <a:tabLst>
                <a:tab pos="363538" algn="l"/>
              </a:tabLst>
            </a:pP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2. 	Di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Bidang</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Perdata</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Tata Usaha Negara,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Kejaksaan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dengan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kuasa</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khusus</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dapat</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bertindak</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baik</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di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dalam</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maupun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di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luar</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pengadilan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untuk</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dan</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atas</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nama</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Negara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atau</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pemerintah</a:t>
            </a: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a:t>
            </a:r>
          </a:p>
          <a:p>
            <a:pPr lvl="0"/>
            <a:endPar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endParaRPr>
          </a:p>
          <a:p>
            <a:pPr marL="363538" lvl="0" indent="-363538">
              <a:buAutoNum type="arabicPeriod" startAt="3"/>
              <a:tabLst>
                <a:tab pos="363538" algn="l"/>
              </a:tabLst>
            </a:pPr>
            <a:r>
              <a:rPr lang="en-US" b="1" dirty="0" smtClean="0">
                <a:solidFill>
                  <a:schemeClr val="tx1">
                    <a:lumMod val="95000"/>
                    <a:lumOff val="5000"/>
                  </a:schemeClr>
                </a:solidFill>
                <a:latin typeface="Arial" pitchFamily="34" charset="0"/>
                <a:ea typeface="Arial Unicode MS" panose="020B0604020202020204" pitchFamily="34" charset="-128"/>
                <a:cs typeface="Arial" pitchFamily="34" charset="0"/>
              </a:rPr>
              <a:t>Di </a:t>
            </a:r>
            <a:r>
              <a:rPr lang="id-ID" b="1" dirty="0" smtClean="0">
                <a:solidFill>
                  <a:schemeClr val="tx1">
                    <a:lumMod val="95000"/>
                    <a:lumOff val="5000"/>
                  </a:schemeClr>
                </a:solidFill>
                <a:latin typeface="Arial" pitchFamily="34" charset="0"/>
                <a:ea typeface="Arial Unicode MS" panose="020B0604020202020204" pitchFamily="34" charset="-128"/>
                <a:cs typeface="Arial" pitchFamily="34" charset="0"/>
              </a:rPr>
              <a:t>Bidang  ketertiban dan ketentraman umum,  </a:t>
            </a:r>
            <a:r>
              <a:rPr lang="en-US" b="1" dirty="0" err="1" smtClean="0">
                <a:solidFill>
                  <a:schemeClr val="tx1">
                    <a:lumMod val="95000"/>
                    <a:lumOff val="5000"/>
                  </a:schemeClr>
                </a:solidFill>
                <a:latin typeface="Arial" pitchFamily="34" charset="0"/>
                <a:ea typeface="Arial Unicode MS" panose="020B0604020202020204" pitchFamily="34" charset="-128"/>
                <a:cs typeface="Arial" pitchFamily="34" charset="0"/>
              </a:rPr>
              <a:t>Kejaksaan</a:t>
            </a:r>
            <a:r>
              <a:rPr lang="id-ID" b="1" dirty="0" smtClean="0">
                <a:solidFill>
                  <a:schemeClr val="tx1">
                    <a:lumMod val="95000"/>
                    <a:lumOff val="5000"/>
                  </a:schemeClr>
                </a:solidFill>
                <a:latin typeface="Arial" pitchFamily="34" charset="0"/>
                <a:ea typeface="Arial Unicode MS" panose="020B0604020202020204" pitchFamily="34" charset="-128"/>
                <a:cs typeface="Arial" pitchFamily="34" charset="0"/>
              </a:rPr>
              <a:t> turut </a:t>
            </a:r>
            <a:r>
              <a:rPr lang="id-ID" b="1" dirty="0" smtClean="0">
                <a:solidFill>
                  <a:schemeClr val="tx1"/>
                </a:solidFill>
                <a:latin typeface="Arial" pitchFamily="34" charset="0"/>
                <a:ea typeface="Arial Unicode MS" panose="020B0604020202020204" pitchFamily="34" charset="-128"/>
                <a:cs typeface="Arial" pitchFamily="34" charset="0"/>
              </a:rPr>
              <a:t>menyelenggarakan kegiatan</a:t>
            </a:r>
            <a:r>
              <a:rPr lang="en-US" b="1" dirty="0" smtClean="0">
                <a:solidFill>
                  <a:schemeClr val="tx1"/>
                </a:solidFill>
                <a:latin typeface="Arial" pitchFamily="34" charset="0"/>
                <a:ea typeface="Arial Unicode MS" panose="020B0604020202020204" pitchFamily="34" charset="-128"/>
                <a:cs typeface="Arial" pitchFamily="34" charset="0"/>
              </a:rPr>
              <a:t>:</a:t>
            </a:r>
          </a:p>
          <a:p>
            <a:pPr marL="711200" lvl="0" indent="-363538">
              <a:buAutoNum type="alphaLcPeriod"/>
            </a:pPr>
            <a:r>
              <a:rPr lang="id-ID" b="1" dirty="0" smtClean="0">
                <a:solidFill>
                  <a:schemeClr val="tx1"/>
                </a:solidFill>
                <a:latin typeface="Arial" pitchFamily="34" charset="0"/>
                <a:ea typeface="Arial Unicode MS" panose="020B0604020202020204" pitchFamily="34" charset="-128"/>
                <a:cs typeface="Arial" pitchFamily="34" charset="0"/>
              </a:rPr>
              <a:t>Pengawasan </a:t>
            </a:r>
            <a:r>
              <a:rPr lang="id-ID" b="1" dirty="0">
                <a:solidFill>
                  <a:schemeClr val="tx1"/>
                </a:solidFill>
                <a:latin typeface="Arial" pitchFamily="34" charset="0"/>
                <a:ea typeface="Arial Unicode MS" panose="020B0604020202020204" pitchFamily="34" charset="-128"/>
                <a:cs typeface="Arial" pitchFamily="34" charset="0"/>
              </a:rPr>
              <a:t>kepercayaan yang dapat membahayakan masyarakat dan </a:t>
            </a:r>
            <a:r>
              <a:rPr lang="id-ID" b="1" dirty="0" smtClean="0">
                <a:solidFill>
                  <a:schemeClr val="tx1"/>
                </a:solidFill>
                <a:latin typeface="Arial" pitchFamily="34" charset="0"/>
                <a:ea typeface="Arial Unicode MS" panose="020B0604020202020204" pitchFamily="34" charset="-128"/>
                <a:cs typeface="Arial" pitchFamily="34" charset="0"/>
              </a:rPr>
              <a:t>negara;</a:t>
            </a:r>
            <a:endParaRPr lang="en-US" b="1" dirty="0" smtClean="0">
              <a:solidFill>
                <a:schemeClr val="tx1"/>
              </a:solidFill>
              <a:latin typeface="Arial" pitchFamily="34" charset="0"/>
              <a:ea typeface="Arial Unicode MS" panose="020B0604020202020204" pitchFamily="34" charset="-128"/>
              <a:cs typeface="Arial" pitchFamily="34" charset="0"/>
            </a:endParaRPr>
          </a:p>
          <a:p>
            <a:pPr marL="711200" lvl="0" indent="-363538">
              <a:buAutoNum type="alphaLcPeriod"/>
            </a:pPr>
            <a:r>
              <a:rPr lang="id-ID" b="1" dirty="0" smtClean="0">
                <a:solidFill>
                  <a:schemeClr val="tx1"/>
                </a:solidFill>
                <a:latin typeface="Arial" pitchFamily="34" charset="0"/>
                <a:ea typeface="Arial Unicode MS" panose="020B0604020202020204" pitchFamily="34" charset="-128"/>
                <a:cs typeface="Arial" pitchFamily="34" charset="0"/>
              </a:rPr>
              <a:t>Pencegahan </a:t>
            </a:r>
            <a:r>
              <a:rPr lang="id-ID" b="1" dirty="0">
                <a:solidFill>
                  <a:schemeClr val="tx1"/>
                </a:solidFill>
                <a:latin typeface="Arial" pitchFamily="34" charset="0"/>
                <a:ea typeface="Arial Unicode MS" panose="020B0604020202020204" pitchFamily="34" charset="-128"/>
                <a:cs typeface="Arial" pitchFamily="34" charset="0"/>
              </a:rPr>
              <a:t>penyalahgunaan dan/atau penodaan agama.</a:t>
            </a:r>
          </a:p>
        </p:txBody>
      </p:sp>
      <p:pic>
        <p:nvPicPr>
          <p:cNvPr id="5" name="Picture 4"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15" y="6165304"/>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00125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165304"/>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
            <a:ext cx="8064896" cy="5085183"/>
          </a:xfrm>
          <a:prstGeom prst="rect">
            <a:avLst/>
          </a:prstGeom>
        </p:spPr>
      </p:pic>
    </p:spTree>
    <p:extLst>
      <p:ext uri="{BB962C8B-B14F-4D97-AF65-F5344CB8AC3E}">
        <p14:creationId xmlns:p14="http://schemas.microsoft.com/office/powerpoint/2010/main" val="317484533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165304"/>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4624"/>
            <a:ext cx="7776864" cy="5011238"/>
          </a:xfrm>
          <a:prstGeom prst="rect">
            <a:avLst/>
          </a:prstGeom>
        </p:spPr>
      </p:pic>
    </p:spTree>
    <p:extLst>
      <p:ext uri="{BB962C8B-B14F-4D97-AF65-F5344CB8AC3E}">
        <p14:creationId xmlns:p14="http://schemas.microsoft.com/office/powerpoint/2010/main" val="260508588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165304"/>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0"/>
            <a:ext cx="7848872" cy="5041057"/>
          </a:xfrm>
          <a:prstGeom prst="rect">
            <a:avLst/>
          </a:prstGeom>
        </p:spPr>
      </p:pic>
    </p:spTree>
    <p:extLst>
      <p:ext uri="{BB962C8B-B14F-4D97-AF65-F5344CB8AC3E}">
        <p14:creationId xmlns:p14="http://schemas.microsoft.com/office/powerpoint/2010/main" val="3191075253"/>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0080"/>
            <a:ext cx="7520940" cy="548640"/>
          </a:xfrm>
        </p:spPr>
        <p:txBody>
          <a:bodyPr/>
          <a:lstStyle/>
          <a:p>
            <a:pPr algn="ctr"/>
            <a:r>
              <a:rPr lang="en-US" sz="4400" b="1" u="sng" dirty="0" smtClean="0">
                <a:solidFill>
                  <a:srgbClr val="002060"/>
                </a:solidFill>
              </a:rPr>
              <a:t>DASAR </a:t>
            </a:r>
            <a:r>
              <a:rPr lang="en-US" sz="4400" b="1" u="sng" dirty="0" err="1" smtClean="0">
                <a:solidFill>
                  <a:srgbClr val="002060"/>
                </a:solidFill>
              </a:rPr>
              <a:t>hukum</a:t>
            </a:r>
            <a:r>
              <a:rPr lang="en-US" sz="4400" b="1" u="sng" dirty="0" smtClean="0">
                <a:solidFill>
                  <a:srgbClr val="002060"/>
                </a:solidFill>
              </a:rPr>
              <a:t> PAKEM</a:t>
            </a:r>
            <a:endParaRPr lang="en-US" sz="4400" b="1" u="sng" dirty="0">
              <a:solidFill>
                <a:srgbClr val="002060"/>
              </a:solidFill>
            </a:endParaRPr>
          </a:p>
        </p:txBody>
      </p:sp>
      <p:sp>
        <p:nvSpPr>
          <p:cNvPr id="5" name="Rectangle 4"/>
          <p:cNvSpPr/>
          <p:nvPr/>
        </p:nvSpPr>
        <p:spPr>
          <a:xfrm>
            <a:off x="755576" y="1340768"/>
            <a:ext cx="3168352" cy="4766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latin typeface="Arial Narrow" pitchFamily="34" charset="0"/>
              </a:rPr>
              <a:t>UU NO.16 </a:t>
            </a:r>
            <a:r>
              <a:rPr lang="en-US" b="1" dirty="0">
                <a:latin typeface="Arial Narrow" pitchFamily="34" charset="0"/>
              </a:rPr>
              <a:t>/</a:t>
            </a:r>
            <a:r>
              <a:rPr lang="id-ID" b="1" dirty="0" smtClean="0">
                <a:latin typeface="Arial Narrow" pitchFamily="34" charset="0"/>
              </a:rPr>
              <a:t>2004 </a:t>
            </a:r>
            <a:r>
              <a:rPr lang="en-US" b="1" dirty="0" err="1" smtClean="0">
                <a:latin typeface="Arial Narrow" pitchFamily="34" charset="0"/>
              </a:rPr>
              <a:t>ttg</a:t>
            </a:r>
            <a:r>
              <a:rPr lang="id-ID" b="1" dirty="0" smtClean="0">
                <a:latin typeface="Arial Narrow" pitchFamily="34" charset="0"/>
              </a:rPr>
              <a:t> Kejaksaan </a:t>
            </a:r>
            <a:r>
              <a:rPr lang="id-ID" b="1" dirty="0">
                <a:latin typeface="Arial Narrow" pitchFamily="34" charset="0"/>
              </a:rPr>
              <a:t>RI</a:t>
            </a:r>
            <a:endParaRPr lang="en-US" b="1" dirty="0"/>
          </a:p>
        </p:txBody>
      </p:sp>
      <p:sp>
        <p:nvSpPr>
          <p:cNvPr id="6" name="Rectangle 5"/>
          <p:cNvSpPr/>
          <p:nvPr/>
        </p:nvSpPr>
        <p:spPr>
          <a:xfrm>
            <a:off x="743784" y="1916832"/>
            <a:ext cx="5484400" cy="4004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latin typeface="Arial Narrow" pitchFamily="34" charset="0"/>
              </a:rPr>
              <a:t>Undang-Undang Nomor 17 Tahun 2011 </a:t>
            </a:r>
            <a:r>
              <a:rPr lang="id-ID" b="1" dirty="0" smtClean="0">
                <a:latin typeface="Arial Narrow" pitchFamily="34" charset="0"/>
              </a:rPr>
              <a:t>t</a:t>
            </a:r>
            <a:r>
              <a:rPr lang="en-US" b="1" dirty="0" err="1" smtClean="0">
                <a:latin typeface="Arial Narrow" pitchFamily="34" charset="0"/>
              </a:rPr>
              <a:t>tg</a:t>
            </a:r>
            <a:r>
              <a:rPr lang="id-ID" b="1" dirty="0" smtClean="0">
                <a:latin typeface="Arial Narrow" pitchFamily="34" charset="0"/>
              </a:rPr>
              <a:t> Intelijen  Negara</a:t>
            </a:r>
            <a:endParaRPr lang="en-US" b="1" dirty="0">
              <a:latin typeface="Arial Narrow" pitchFamily="34" charset="0"/>
            </a:endParaRPr>
          </a:p>
        </p:txBody>
      </p:sp>
      <p:sp>
        <p:nvSpPr>
          <p:cNvPr id="7" name="Rectangle 6"/>
          <p:cNvSpPr/>
          <p:nvPr/>
        </p:nvSpPr>
        <p:spPr>
          <a:xfrm>
            <a:off x="743784" y="2420888"/>
            <a:ext cx="7212592" cy="4787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latin typeface="Arial Narrow" pitchFamily="34" charset="0"/>
              </a:rPr>
              <a:t>PNPS </a:t>
            </a:r>
            <a:r>
              <a:rPr lang="id-ID" b="1" dirty="0" smtClean="0">
                <a:latin typeface="Arial Narrow" pitchFamily="34" charset="0"/>
              </a:rPr>
              <a:t>NO.1</a:t>
            </a:r>
            <a:r>
              <a:rPr lang="en-US" b="1" dirty="0" smtClean="0">
                <a:latin typeface="Arial Narrow" pitchFamily="34" charset="0"/>
              </a:rPr>
              <a:t>/</a:t>
            </a:r>
            <a:r>
              <a:rPr lang="id-ID" b="1" dirty="0" smtClean="0">
                <a:latin typeface="Arial Narrow" pitchFamily="34" charset="0"/>
              </a:rPr>
              <a:t>1965 </a:t>
            </a:r>
            <a:r>
              <a:rPr lang="en-US" b="1" dirty="0" err="1" smtClean="0">
                <a:latin typeface="Arial Narrow" pitchFamily="34" charset="0"/>
              </a:rPr>
              <a:t>ttg</a:t>
            </a:r>
            <a:r>
              <a:rPr lang="id-ID" b="1" dirty="0" smtClean="0">
                <a:latin typeface="Arial Narrow" pitchFamily="34" charset="0"/>
              </a:rPr>
              <a:t> Pencegahan Penyalahgunaan Dan</a:t>
            </a:r>
            <a:r>
              <a:rPr lang="en-US" b="1" dirty="0" smtClean="0">
                <a:latin typeface="Arial Narrow" pitchFamily="34" charset="0"/>
              </a:rPr>
              <a:t>/</a:t>
            </a:r>
            <a:r>
              <a:rPr lang="id-ID" b="1" dirty="0" smtClean="0">
                <a:latin typeface="Arial Narrow" pitchFamily="34" charset="0"/>
              </a:rPr>
              <a:t>Atau Penodaan Agama</a:t>
            </a:r>
            <a:endParaRPr lang="en-US" b="1" dirty="0"/>
          </a:p>
        </p:txBody>
      </p:sp>
      <p:sp>
        <p:nvSpPr>
          <p:cNvPr id="8" name="Rectangle 7"/>
          <p:cNvSpPr/>
          <p:nvPr/>
        </p:nvSpPr>
        <p:spPr>
          <a:xfrm>
            <a:off x="723840" y="2996952"/>
            <a:ext cx="7988736" cy="9523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tabLst>
                <a:tab pos="531813" algn="l"/>
              </a:tabLst>
            </a:pPr>
            <a:r>
              <a:rPr lang="id-ID" b="1" dirty="0" smtClean="0">
                <a:latin typeface="Arial Narrow" pitchFamily="34" charset="0"/>
              </a:rPr>
              <a:t>Peraturan Kejaksaan RI </a:t>
            </a:r>
            <a:r>
              <a:rPr lang="en-US" b="1" dirty="0" smtClean="0">
                <a:latin typeface="Arial Narrow" pitchFamily="34" charset="0"/>
              </a:rPr>
              <a:t> No : 5 / 2019 </a:t>
            </a:r>
            <a:r>
              <a:rPr lang="en-US" b="1" dirty="0" err="1" smtClean="0">
                <a:latin typeface="Arial Narrow" pitchFamily="34" charset="0"/>
              </a:rPr>
              <a:t>tgl</a:t>
            </a:r>
            <a:r>
              <a:rPr lang="en-US" b="1" dirty="0" smtClean="0">
                <a:latin typeface="Arial Narrow" pitchFamily="34" charset="0"/>
              </a:rPr>
              <a:t> 2 Mei 2019 </a:t>
            </a:r>
            <a:r>
              <a:rPr lang="id-ID" b="1" dirty="0" smtClean="0">
                <a:latin typeface="Arial Narrow" pitchFamily="34" charset="0"/>
              </a:rPr>
              <a:t>T</a:t>
            </a:r>
            <a:r>
              <a:rPr lang="en-US" b="1" dirty="0" err="1" smtClean="0">
                <a:latin typeface="Arial Narrow" pitchFamily="34" charset="0"/>
              </a:rPr>
              <a:t>tg</a:t>
            </a:r>
            <a:r>
              <a:rPr lang="id-ID" b="1" dirty="0" smtClean="0">
                <a:latin typeface="Arial Narrow" pitchFamily="34" charset="0"/>
              </a:rPr>
              <a:t>. </a:t>
            </a:r>
            <a:r>
              <a:rPr lang="en-US" b="1" dirty="0" smtClean="0">
                <a:latin typeface="Arial Narrow" pitchFamily="34" charset="0"/>
              </a:rPr>
              <a:t> </a:t>
            </a:r>
            <a:r>
              <a:rPr lang="en-US" b="1" dirty="0" err="1" smtClean="0">
                <a:latin typeface="Arial Narrow" pitchFamily="34" charset="0"/>
              </a:rPr>
              <a:t>Perubahan</a:t>
            </a:r>
            <a:r>
              <a:rPr lang="en-US" b="1" dirty="0" smtClean="0">
                <a:latin typeface="Arial Narrow" pitchFamily="34" charset="0"/>
              </a:rPr>
              <a:t> </a:t>
            </a:r>
            <a:r>
              <a:rPr lang="en-US" b="1" dirty="0" err="1" smtClean="0">
                <a:latin typeface="Arial Narrow" pitchFamily="34" charset="0"/>
              </a:rPr>
              <a:t>Atas</a:t>
            </a:r>
            <a:r>
              <a:rPr lang="en-US" b="1" dirty="0" smtClean="0">
                <a:latin typeface="Arial Narrow" pitchFamily="34" charset="0"/>
              </a:rPr>
              <a:t> </a:t>
            </a:r>
            <a:r>
              <a:rPr lang="id-ID" b="1" dirty="0" smtClean="0">
                <a:latin typeface="Arial Narrow" pitchFamily="34" charset="0"/>
              </a:rPr>
              <a:t>Peraturan Jaksa Agung </a:t>
            </a:r>
            <a:r>
              <a:rPr lang="en-US" b="1" dirty="0" smtClean="0">
                <a:latin typeface="Arial Narrow" pitchFamily="34" charset="0"/>
              </a:rPr>
              <a:t> RI </a:t>
            </a:r>
            <a:r>
              <a:rPr lang="id-ID" b="1" dirty="0">
                <a:latin typeface="Arial Narrow" pitchFamily="34" charset="0"/>
              </a:rPr>
              <a:t> </a:t>
            </a:r>
            <a:r>
              <a:rPr lang="en-US" b="1" dirty="0" smtClean="0">
                <a:latin typeface="Arial Narrow" pitchFamily="34" charset="0"/>
              </a:rPr>
              <a:t>No</a:t>
            </a:r>
            <a:r>
              <a:rPr lang="id-ID" b="1" dirty="0" smtClean="0">
                <a:latin typeface="Arial Narrow" pitchFamily="34" charset="0"/>
              </a:rPr>
              <a:t>mor</a:t>
            </a:r>
            <a:r>
              <a:rPr lang="en-US" b="1" dirty="0" smtClean="0">
                <a:latin typeface="Arial Narrow" pitchFamily="34" charset="0"/>
              </a:rPr>
              <a:t> : PER-019/A/JA/09/2015 </a:t>
            </a:r>
            <a:r>
              <a:rPr lang="en-US" b="1" dirty="0" err="1" smtClean="0">
                <a:latin typeface="Arial Narrow" pitchFamily="34" charset="0"/>
              </a:rPr>
              <a:t>tgl</a:t>
            </a:r>
            <a:r>
              <a:rPr lang="en-US" b="1" dirty="0" smtClean="0">
                <a:latin typeface="Arial Narrow" pitchFamily="34" charset="0"/>
              </a:rPr>
              <a:t> 16 September 2015 </a:t>
            </a:r>
            <a:r>
              <a:rPr lang="id-ID" b="1" dirty="0" err="1">
                <a:latin typeface="Arial Narrow" pitchFamily="34" charset="0"/>
              </a:rPr>
              <a:t>T</a:t>
            </a:r>
            <a:r>
              <a:rPr lang="en-US" b="1" dirty="0" err="1" smtClean="0">
                <a:latin typeface="Arial Narrow" pitchFamily="34" charset="0"/>
              </a:rPr>
              <a:t>tg</a:t>
            </a:r>
            <a:r>
              <a:rPr lang="en-US" b="1" dirty="0" smtClean="0">
                <a:latin typeface="Arial Narrow" pitchFamily="34" charset="0"/>
              </a:rPr>
              <a:t> Tim </a:t>
            </a:r>
            <a:r>
              <a:rPr lang="en-US" b="1" dirty="0" err="1" smtClean="0">
                <a:latin typeface="Arial Narrow" pitchFamily="34" charset="0"/>
              </a:rPr>
              <a:t>Koordinasi</a:t>
            </a:r>
            <a:r>
              <a:rPr lang="en-US" b="1" dirty="0" smtClean="0">
                <a:latin typeface="Arial Narrow" pitchFamily="34" charset="0"/>
              </a:rPr>
              <a:t> </a:t>
            </a:r>
            <a:r>
              <a:rPr lang="id-ID" b="1" dirty="0" smtClean="0">
                <a:latin typeface="Arial Narrow" pitchFamily="34" charset="0"/>
              </a:rPr>
              <a:t>Pengawasan Aliran Kepercayaan Dan Aliran Keagamaan Dalam  Masyarakat</a:t>
            </a:r>
            <a:endParaRPr lang="id-ID" b="1" dirty="0">
              <a:latin typeface="Arial Narrow" pitchFamily="34" charset="0"/>
            </a:endParaRPr>
          </a:p>
        </p:txBody>
      </p:sp>
      <p:cxnSp>
        <p:nvCxnSpPr>
          <p:cNvPr id="4" name="Straight Arrow Connector 3"/>
          <p:cNvCxnSpPr/>
          <p:nvPr/>
        </p:nvCxnSpPr>
        <p:spPr>
          <a:xfrm>
            <a:off x="323528" y="1592796"/>
            <a:ext cx="2172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a:off x="301948" y="2132856"/>
            <a:ext cx="2172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a:off x="297762" y="2708920"/>
            <a:ext cx="2172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323528" y="3501008"/>
            <a:ext cx="2172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23"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109590"/>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05088" y="4046689"/>
            <a:ext cx="8168640" cy="9827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smtClean="0">
                <a:latin typeface="Arial Narrow" pitchFamily="34" charset="0"/>
              </a:rPr>
              <a:t>Peraturan Bersama Menteri Dalam Negeri dan Menteri Kebudayaan dan Pariwisata         Nomor 43 TAHUN 2009</a:t>
            </a:r>
            <a:r>
              <a:rPr lang="en-US" b="1" dirty="0" smtClean="0">
                <a:latin typeface="Arial Narrow" pitchFamily="34" charset="0"/>
              </a:rPr>
              <a:t> </a:t>
            </a:r>
            <a:r>
              <a:rPr lang="en-US" b="1" dirty="0" err="1" smtClean="0">
                <a:latin typeface="Arial Narrow" pitchFamily="34" charset="0"/>
              </a:rPr>
              <a:t>dan</a:t>
            </a:r>
            <a:r>
              <a:rPr lang="en-US" b="1" dirty="0" smtClean="0">
                <a:latin typeface="Arial Narrow" pitchFamily="34" charset="0"/>
              </a:rPr>
              <a:t> </a:t>
            </a:r>
            <a:r>
              <a:rPr lang="id-ID" b="1" dirty="0" smtClean="0">
                <a:latin typeface="Arial Narrow" pitchFamily="34" charset="0"/>
              </a:rPr>
              <a:t>Nomor 41 TAHUN 2009</a:t>
            </a:r>
            <a:r>
              <a:rPr lang="en-US" b="1" dirty="0" smtClean="0">
                <a:latin typeface="Arial Narrow" pitchFamily="34" charset="0"/>
              </a:rPr>
              <a:t> </a:t>
            </a:r>
            <a:r>
              <a:rPr lang="id-ID" b="1" dirty="0" smtClean="0">
                <a:latin typeface="Arial Narrow" pitchFamily="34" charset="0"/>
              </a:rPr>
              <a:t>Tentang </a:t>
            </a:r>
            <a:r>
              <a:rPr lang="en-US" b="1" dirty="0">
                <a:latin typeface="Arial Narrow" pitchFamily="34" charset="0"/>
              </a:rPr>
              <a:t> </a:t>
            </a:r>
            <a:r>
              <a:rPr lang="id-ID" b="1" dirty="0" smtClean="0">
                <a:latin typeface="Arial Narrow" pitchFamily="34" charset="0"/>
              </a:rPr>
              <a:t>Pedoman Pelayanan Kepada Penghayat kepercayaan Terhadap Tuhan YME.</a:t>
            </a:r>
            <a:endParaRPr lang="id-ID" b="1" dirty="0">
              <a:latin typeface="Arial Narrow" pitchFamily="34" charset="0"/>
            </a:endParaRPr>
          </a:p>
        </p:txBody>
      </p:sp>
      <p:cxnSp>
        <p:nvCxnSpPr>
          <p:cNvPr id="14" name="Straight Arrow Connector 13"/>
          <p:cNvCxnSpPr/>
          <p:nvPr/>
        </p:nvCxnSpPr>
        <p:spPr>
          <a:xfrm>
            <a:off x="323528" y="4581128"/>
            <a:ext cx="2172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538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18152"/>
            <a:ext cx="4572000" cy="646331"/>
          </a:xfrm>
          <a:prstGeom prst="rect">
            <a:avLst/>
          </a:prstGeom>
        </p:spPr>
        <p:txBody>
          <a:bodyPr>
            <a:spAutoFit/>
          </a:bodyPr>
          <a:lstStyle/>
          <a:p>
            <a:r>
              <a:rPr lang="id-ID" dirty="0"/>
              <a:t/>
            </a:r>
            <a:br>
              <a:rPr lang="id-ID" dirty="0"/>
            </a:b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6632"/>
            <a:ext cx="8208912" cy="4905375"/>
          </a:xfrm>
          <a:prstGeom prst="rect">
            <a:avLst/>
          </a:prstGeom>
        </p:spPr>
      </p:pic>
      <p:sp>
        <p:nvSpPr>
          <p:cNvPr id="6" name="Title 1"/>
          <p:cNvSpPr>
            <a:spLocks noGrp="1"/>
          </p:cNvSpPr>
          <p:nvPr>
            <p:ph type="title"/>
          </p:nvPr>
        </p:nvSpPr>
        <p:spPr>
          <a:xfrm>
            <a:off x="899592" y="260649"/>
            <a:ext cx="7520940" cy="1008112"/>
          </a:xfrm>
          <a:solidFill>
            <a:srgbClr val="92D050"/>
          </a:solidFill>
        </p:spPr>
        <p:txBody>
          <a:bodyPr/>
          <a:lstStyle/>
          <a:p>
            <a:pPr algn="ctr"/>
            <a:r>
              <a:rPr lang="en-US" sz="1400" b="1" dirty="0" smtClean="0">
                <a:latin typeface="Arial" panose="020B0604020202020204" pitchFamily="34" charset="0"/>
                <a:cs typeface="Arial" panose="020B0604020202020204" pitchFamily="34" charset="0"/>
              </a:rPr>
              <a:t>PERATURAN KEJAKSAAN NOMOR: </a:t>
            </a:r>
            <a:r>
              <a:rPr lang="en-US" sz="1400" b="1" dirty="0">
                <a:latin typeface="Arial" panose="020B0604020202020204" pitchFamily="34" charset="0"/>
                <a:cs typeface="Arial" panose="020B0604020202020204" pitchFamily="34" charset="0"/>
              </a:rPr>
              <a:t>5 / 2019 </a:t>
            </a:r>
            <a:r>
              <a:rPr lang="en-US" sz="1400" b="1" dirty="0" err="1">
                <a:latin typeface="Arial" panose="020B0604020202020204" pitchFamily="34" charset="0"/>
                <a:cs typeface="Arial" panose="020B0604020202020204" pitchFamily="34" charset="0"/>
              </a:rPr>
              <a:t>tgl</a:t>
            </a:r>
            <a:r>
              <a:rPr lang="en-US" sz="1400" b="1" dirty="0">
                <a:latin typeface="Arial" panose="020B0604020202020204" pitchFamily="34" charset="0"/>
                <a:cs typeface="Arial" panose="020B0604020202020204" pitchFamily="34" charset="0"/>
              </a:rPr>
              <a:t> 2 Mei 2019 </a:t>
            </a:r>
            <a:r>
              <a:rPr lang="id-ID" sz="1400" b="1" dirty="0" smtClean="0">
                <a:latin typeface="Arial" panose="020B0604020202020204" pitchFamily="34" charset="0"/>
                <a:cs typeface="Arial" panose="020B0604020202020204" pitchFamily="34" charset="0"/>
              </a:rPr>
              <a:t>T</a:t>
            </a:r>
            <a:r>
              <a:rPr lang="en-US" sz="1400" b="1" dirty="0" smtClean="0">
                <a:latin typeface="Arial" panose="020B0604020202020204" pitchFamily="34" charset="0"/>
                <a:cs typeface="Arial" panose="020B0604020202020204" pitchFamily="34" charset="0"/>
              </a:rPr>
              <a:t>ENTANG</a:t>
            </a:r>
            <a:r>
              <a:rPr lang="id-ID" sz="1400" b="1"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Perubahan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Atas</a:t>
            </a:r>
            <a:r>
              <a:rPr lang="en-US" sz="1400" b="1" dirty="0">
                <a:latin typeface="Arial" panose="020B0604020202020204" pitchFamily="34" charset="0"/>
                <a:cs typeface="Arial" panose="020B0604020202020204" pitchFamily="34" charset="0"/>
              </a:rPr>
              <a:t> </a:t>
            </a:r>
            <a:r>
              <a:rPr lang="id-ID" sz="1400" b="1" dirty="0">
                <a:latin typeface="Arial" panose="020B0604020202020204" pitchFamily="34" charset="0"/>
                <a:cs typeface="Arial" panose="020B0604020202020204" pitchFamily="34" charset="0"/>
              </a:rPr>
              <a:t>Peraturan Jaksa Agung </a:t>
            </a:r>
            <a:r>
              <a:rPr lang="en-US" sz="1400" b="1" dirty="0">
                <a:latin typeface="Arial" panose="020B0604020202020204" pitchFamily="34" charset="0"/>
                <a:cs typeface="Arial" panose="020B0604020202020204" pitchFamily="34" charset="0"/>
              </a:rPr>
              <a:t> RI </a:t>
            </a:r>
            <a:r>
              <a:rPr lang="id-ID"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No</a:t>
            </a:r>
            <a:r>
              <a:rPr lang="id-ID" sz="1400" b="1" dirty="0">
                <a:latin typeface="Arial" panose="020B0604020202020204" pitchFamily="34" charset="0"/>
                <a:cs typeface="Arial" panose="020B0604020202020204" pitchFamily="34" charset="0"/>
              </a:rPr>
              <a:t>mor</a:t>
            </a:r>
            <a:r>
              <a:rPr lang="en-US" sz="1400" b="1" dirty="0">
                <a:latin typeface="Arial" panose="020B0604020202020204" pitchFamily="34" charset="0"/>
                <a:cs typeface="Arial" panose="020B0604020202020204" pitchFamily="34" charset="0"/>
              </a:rPr>
              <a:t> : PER-019/A/JA/09/2015 </a:t>
            </a:r>
            <a:r>
              <a:rPr lang="en-US" sz="1400" b="1" dirty="0" err="1">
                <a:latin typeface="Arial" panose="020B0604020202020204" pitchFamily="34" charset="0"/>
                <a:cs typeface="Arial" panose="020B0604020202020204" pitchFamily="34" charset="0"/>
              </a:rPr>
              <a:t>tgl</a:t>
            </a:r>
            <a:r>
              <a:rPr lang="en-US" sz="1400" b="1" dirty="0">
                <a:latin typeface="Arial" panose="020B0604020202020204" pitchFamily="34" charset="0"/>
                <a:cs typeface="Arial" panose="020B0604020202020204" pitchFamily="34" charset="0"/>
              </a:rPr>
              <a:t> 16 September 2015 </a:t>
            </a:r>
            <a:r>
              <a:rPr lang="id-ID" sz="1400" b="1" dirty="0" smtClean="0">
                <a:latin typeface="Arial" panose="020B0604020202020204" pitchFamily="34" charset="0"/>
                <a:cs typeface="Arial" panose="020B0604020202020204" pitchFamily="34" charset="0"/>
              </a:rPr>
              <a:t>T</a:t>
            </a:r>
            <a:r>
              <a:rPr lang="en-US" sz="1400" b="1" dirty="0" smtClean="0">
                <a:latin typeface="Arial" panose="020B0604020202020204" pitchFamily="34" charset="0"/>
                <a:cs typeface="Arial" panose="020B0604020202020204" pitchFamily="34" charset="0"/>
              </a:rPr>
              <a:t>ENTANG Tim </a:t>
            </a:r>
            <a:r>
              <a:rPr lang="en-US" sz="1400" b="1" dirty="0" err="1">
                <a:latin typeface="Arial" panose="020B0604020202020204" pitchFamily="34" charset="0"/>
                <a:cs typeface="Arial" panose="020B0604020202020204" pitchFamily="34" charset="0"/>
              </a:rPr>
              <a:t>Koordinasi</a:t>
            </a:r>
            <a:r>
              <a:rPr lang="en-US" sz="1400" b="1" dirty="0">
                <a:latin typeface="Arial" panose="020B0604020202020204" pitchFamily="34" charset="0"/>
                <a:cs typeface="Arial" panose="020B0604020202020204" pitchFamily="34" charset="0"/>
              </a:rPr>
              <a:t> </a:t>
            </a:r>
            <a:r>
              <a:rPr lang="id-ID" sz="1400" b="1" dirty="0">
                <a:latin typeface="Arial" panose="020B0604020202020204" pitchFamily="34" charset="0"/>
                <a:cs typeface="Arial" panose="020B0604020202020204" pitchFamily="34" charset="0"/>
              </a:rPr>
              <a:t>Pengawasan Aliran Kepercayaan Dan Aliran Keagamaan Dalam  Masyarakat</a:t>
            </a:r>
            <a:endParaRPr lang="en-US" sz="1400" b="1" dirty="0">
              <a:solidFill>
                <a:srgbClr val="002060"/>
              </a:solidFill>
              <a:latin typeface="Arial" panose="020B0604020202020204" pitchFamily="34" charset="0"/>
              <a:cs typeface="Arial" panose="020B0604020202020204" pitchFamily="34" charset="0"/>
            </a:endParaRPr>
          </a:p>
        </p:txBody>
      </p:sp>
      <p:pic>
        <p:nvPicPr>
          <p:cNvPr id="7" name="Picture 6"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6109590"/>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52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18152"/>
            <a:ext cx="4572000" cy="646331"/>
          </a:xfrm>
          <a:prstGeom prst="rect">
            <a:avLst/>
          </a:prstGeom>
        </p:spPr>
        <p:txBody>
          <a:bodyPr>
            <a:spAutoFit/>
          </a:bodyPr>
          <a:lstStyle/>
          <a:p>
            <a:r>
              <a:rPr lang="id-ID" dirty="0"/>
              <a:t/>
            </a:r>
            <a:br>
              <a:rPr lang="id-ID" dirty="0"/>
            </a:br>
            <a:endParaRPr lang="id-ID" dirty="0"/>
          </a:p>
        </p:txBody>
      </p:sp>
      <p:pic>
        <p:nvPicPr>
          <p:cNvPr id="6" name="Picture 5" descr="http://3.bp.blogspot.com/-sqFxK5gHHXQ/V607EzR43BI/AAAAAAAAFT8/XHYMUOzsHXUnIgCAw2T6MRnZ_zrgBkSOACK4B/s1600/Kejaksaan%2BAgung%2BRI%2BVector%2Blogo%2BFull%2BColor.png">
            <a:extLst>
              <a:ext uri="{FF2B5EF4-FFF2-40B4-BE49-F238E27FC236}">
                <a16:creationId xmlns="" xmlns:a16="http://schemas.microsoft.com/office/drawing/2014/main" id="{C7896C96-4A05-4D28-8739-22E3E164FF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6109590"/>
            <a:ext cx="914399" cy="61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60" y="105013"/>
            <a:ext cx="8188896" cy="4908163"/>
          </a:xfrm>
          <a:prstGeom prst="rect">
            <a:avLst/>
          </a:prstGeom>
        </p:spPr>
      </p:pic>
    </p:spTree>
    <p:extLst>
      <p:ext uri="{BB962C8B-B14F-4D97-AF65-F5344CB8AC3E}">
        <p14:creationId xmlns:p14="http://schemas.microsoft.com/office/powerpoint/2010/main" val="1118655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Deneb Contents">
  <a:themeElements>
    <a:clrScheme name="Blue">
      <a:dk1>
        <a:srgbClr val="3F3F3F"/>
      </a:dk1>
      <a:lt1>
        <a:sysClr val="window" lastClr="FFFFFF"/>
      </a:lt1>
      <a:dk2>
        <a:srgbClr val="1F497D"/>
      </a:dk2>
      <a:lt2>
        <a:srgbClr val="EEECE1"/>
      </a:lt2>
      <a:accent1>
        <a:srgbClr val="0066CC"/>
      </a:accent1>
      <a:accent2>
        <a:srgbClr val="0099CC"/>
      </a:accent2>
      <a:accent3>
        <a:srgbClr val="009999"/>
      </a:accent3>
      <a:accent4>
        <a:srgbClr val="00CC99"/>
      </a:accent4>
      <a:accent5>
        <a:srgbClr val="4BACC6"/>
      </a:accent5>
      <a:accent6>
        <a:srgbClr val="F79646"/>
      </a:accent6>
      <a:hlink>
        <a:srgbClr val="0099FF"/>
      </a:hlink>
      <a:folHlink>
        <a:srgbClr val="0066CC"/>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1321</TotalTime>
  <Words>782</Words>
  <Application>Microsoft Office PowerPoint</Application>
  <PresentationFormat>On-screen Show (4:3)</PresentationFormat>
  <Paragraphs>269</Paragraphs>
  <Slides>17</Slides>
  <Notes>0</Notes>
  <HiddenSlides>0</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17</vt:i4>
      </vt:variant>
    </vt:vector>
  </HeadingPairs>
  <TitlesOfParts>
    <vt:vector size="39" baseType="lpstr">
      <vt:lpstr>Arial Unicode MS</vt:lpstr>
      <vt:lpstr>微软雅黑</vt:lpstr>
      <vt:lpstr>Aleo-Bold</vt:lpstr>
      <vt:lpstr>Aleo-BoldItalic</vt:lpstr>
      <vt:lpstr>Aleo-Light</vt:lpstr>
      <vt:lpstr>Aleo-LightItalic</vt:lpstr>
      <vt:lpstr>Arial</vt:lpstr>
      <vt:lpstr>Arial Narrow</vt:lpstr>
      <vt:lpstr>Berlin Sans FB Demi</vt:lpstr>
      <vt:lpstr>Calibri</vt:lpstr>
      <vt:lpstr>Capella Bold</vt:lpstr>
      <vt:lpstr>Capella Light</vt:lpstr>
      <vt:lpstr>Franklin Gothic Book</vt:lpstr>
      <vt:lpstr>Franklin Gothic Medium</vt:lpstr>
      <vt:lpstr>隶书</vt:lpstr>
      <vt:lpstr>Montserrat-Bold</vt:lpstr>
      <vt:lpstr>Tahoma</vt:lpstr>
      <vt:lpstr>Times New Roman</vt:lpstr>
      <vt:lpstr>Tunga</vt:lpstr>
      <vt:lpstr>Wingdings</vt:lpstr>
      <vt:lpstr>Angles</vt:lpstr>
      <vt:lpstr>Deneb Contents</vt:lpstr>
      <vt:lpstr>PERAN Kejaksaan di bidang ketertiban dan ketenteraman umum</vt:lpstr>
      <vt:lpstr>CURICULUM VITAE</vt:lpstr>
      <vt:lpstr>PowerPoint Presentation</vt:lpstr>
      <vt:lpstr>PowerPoint Presentation</vt:lpstr>
      <vt:lpstr>PowerPoint Presentation</vt:lpstr>
      <vt:lpstr>PowerPoint Presentation</vt:lpstr>
      <vt:lpstr>DASAR hukum PAKEM</vt:lpstr>
      <vt:lpstr>PERATURAN KEJAKSAAN NOMOR: 5 / 2019 tgl 2 Mei 2019 TENTANG  Perubahan Atas Peraturan Jaksa Agung  RI  Nomor : PER-019/A/JA/09/2015 tgl 16 September 2015 TENTANG Tim Koordinasi Pengawasan Aliran Kepercayaan Dan Aliran Keagamaan Dalam  Masyarakat</vt:lpstr>
      <vt:lpstr>PowerPoint Presentation</vt:lpstr>
      <vt:lpstr>PowerPoint Presentation</vt:lpstr>
      <vt:lpstr>PowerPoint Presentation</vt:lpstr>
      <vt:lpstr>PowerPoint Presentation</vt:lpstr>
      <vt:lpstr>DATA ALIRAN KEPERCAYAAN TERHADAP TUHAN YANG MAHA ESA TINGKAT PUSAT SELURUH INDONESIA TAHUN 2019.</vt:lpstr>
      <vt:lpstr>PowerPoint Presentation</vt:lpstr>
      <vt:lpstr>Berdasarkan Putusan MK Nomor: 97/PPU/XIV/2016, membolehkan pencantuman Penghayat Kepercayaan Pada Kolom Agama di KTP</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Diskusi Publik Penyusunan Standard Norma dan Setting Kebebasan beragama dan Kepercayaan</dc:title>
  <dc:creator>ACER</dc:creator>
  <cp:lastModifiedBy>PENKUM HUMAS</cp:lastModifiedBy>
  <cp:revision>162</cp:revision>
  <cp:lastPrinted>2019-10-21T09:19:42Z</cp:lastPrinted>
  <dcterms:created xsi:type="dcterms:W3CDTF">2019-08-11T10:53:24Z</dcterms:created>
  <dcterms:modified xsi:type="dcterms:W3CDTF">2019-10-22T05:22:51Z</dcterms:modified>
</cp:coreProperties>
</file>