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4/30/2018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4/30/2018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4/30/2018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4/30/2018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4/30/2018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4/30/2018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4/30/2018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4/30/2018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b="1" dirty="0" err="1"/>
              <a:t>Mekanisme</a:t>
            </a:r>
            <a:r>
              <a:rPr lang="en-US" sz="2800" b="1" dirty="0"/>
              <a:t> </a:t>
            </a:r>
            <a:r>
              <a:rPr lang="en-US" sz="2800" b="1" dirty="0" err="1"/>
              <a:t>pelaksanaan</a:t>
            </a:r>
            <a:r>
              <a:rPr lang="en-US" sz="2800" b="1" dirty="0"/>
              <a:t> </a:t>
            </a:r>
            <a:br>
              <a:rPr lang="en-US" sz="2800" b="1" dirty="0"/>
            </a:br>
            <a:r>
              <a:rPr lang="en-US" sz="2800" b="1" dirty="0" err="1"/>
              <a:t>fkbm</a:t>
            </a:r>
            <a:r>
              <a:rPr lang="en-US" sz="2800" b="1" dirty="0"/>
              <a:t> 2018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b="1" dirty="0"/>
              <a:t>Drs. </a:t>
            </a:r>
            <a:r>
              <a:rPr lang="en-US" sz="1800" b="1" dirty="0" err="1"/>
              <a:t>Mula</a:t>
            </a:r>
            <a:r>
              <a:rPr lang="en-US" sz="1800" b="1" dirty="0"/>
              <a:t> </a:t>
            </a:r>
            <a:r>
              <a:rPr lang="en-US" sz="1800" b="1" dirty="0" err="1"/>
              <a:t>Sinaga</a:t>
            </a:r>
            <a:r>
              <a:rPr lang="en-US" sz="1800" b="1" dirty="0"/>
              <a:t>, MM</a:t>
            </a:r>
          </a:p>
        </p:txBody>
      </p:sp>
    </p:spTree>
    <p:extLst>
      <p:ext uri="{BB962C8B-B14F-4D97-AF65-F5344CB8AC3E}">
        <p14:creationId xmlns:p14="http://schemas.microsoft.com/office/powerpoint/2010/main" val="202457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36532"/>
            <a:ext cx="10058400" cy="1108933"/>
          </a:xfrm>
        </p:spPr>
        <p:txBody>
          <a:bodyPr/>
          <a:lstStyle/>
          <a:p>
            <a:pPr algn="ctr"/>
            <a:r>
              <a:rPr lang="en-US" dirty="0"/>
              <a:t>MEKANISME PELAKSANAAN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45465"/>
            <a:ext cx="10058400" cy="4489575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err="1"/>
              <a:t>Pengecekan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Tim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Direktorat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 YME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Tradisi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per </a:t>
            </a:r>
            <a:r>
              <a:rPr lang="en-US" dirty="0" err="1"/>
              <a:t>provinsi</a:t>
            </a:r>
            <a:endParaRPr lang="en-US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err="1"/>
              <a:t>Pengecekan</a:t>
            </a:r>
            <a:r>
              <a:rPr lang="en-US" dirty="0"/>
              <a:t> RAB,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RAB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diperbaiki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Direktorat</a:t>
            </a:r>
            <a:endParaRPr lang="en-US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mempersiapkan</a:t>
            </a:r>
            <a:r>
              <a:rPr lang="en-US" dirty="0"/>
              <a:t> draft SP2B (Surat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), BAP (</a:t>
            </a:r>
            <a:r>
              <a:rPr lang="en-US" dirty="0" err="1"/>
              <a:t>Berita</a:t>
            </a:r>
            <a:r>
              <a:rPr lang="en-US" dirty="0"/>
              <a:t> Acara </a:t>
            </a:r>
            <a:r>
              <a:rPr lang="en-US" dirty="0" err="1"/>
              <a:t>Pembayaran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Kuitansi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Ketua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Komunitas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Budaya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mengecek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kembali</a:t>
            </a:r>
            <a:r>
              <a:rPr lang="en-US" dirty="0">
                <a:sym typeface="Wingdings" panose="05000000000000000000" pitchFamily="2" charset="2"/>
              </a:rPr>
              <a:t> data-data </a:t>
            </a:r>
            <a:r>
              <a:rPr lang="en-US" dirty="0" err="1">
                <a:sym typeface="Wingdings" panose="05000000000000000000" pitchFamily="2" charset="2"/>
              </a:rPr>
              <a:t>komunitas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budaya</a:t>
            </a:r>
            <a:r>
              <a:rPr lang="en-US" dirty="0">
                <a:sym typeface="Wingdings" panose="05000000000000000000" pitchFamily="2" charset="2"/>
              </a:rPr>
              <a:t> yang yang </a:t>
            </a:r>
            <a:r>
              <a:rPr lang="en-US" dirty="0" err="1">
                <a:sym typeface="Wingdings" panose="05000000000000000000" pitchFamily="2" charset="2"/>
              </a:rPr>
              <a:t>ada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dalam</a:t>
            </a:r>
            <a:r>
              <a:rPr lang="en-US" dirty="0">
                <a:sym typeface="Wingdings" panose="05000000000000000000" pitchFamily="2" charset="2"/>
              </a:rPr>
              <a:t> draft SP2B, BAP </a:t>
            </a:r>
            <a:r>
              <a:rPr lang="en-US" dirty="0" err="1">
                <a:sym typeface="Wingdings" panose="05000000000000000000" pitchFamily="2" charset="2"/>
              </a:rPr>
              <a:t>dan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Kuitansi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apakah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telah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sesuai</a:t>
            </a:r>
            <a:r>
              <a:rPr lang="en-US" dirty="0">
                <a:sym typeface="Wingdings" panose="05000000000000000000" pitchFamily="2" charset="2"/>
              </a:rPr>
              <a:t>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Penandatangan</a:t>
            </a:r>
            <a:r>
              <a:rPr lang="en-US" dirty="0">
                <a:sym typeface="Wingdings" panose="05000000000000000000" pitchFamily="2" charset="2"/>
              </a:rPr>
              <a:t> SP2B, BAP, </a:t>
            </a:r>
            <a:r>
              <a:rPr lang="en-US" dirty="0" err="1">
                <a:sym typeface="Wingdings" panose="05000000000000000000" pitchFamily="2" charset="2"/>
              </a:rPr>
              <a:t>dan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Kuitansi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oleh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ketua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komunitas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budaya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dengan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Direktur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Pejabat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Pembuat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Komitmen</a:t>
            </a:r>
            <a:r>
              <a:rPr lang="en-US" dirty="0">
                <a:sym typeface="Wingdings" panose="05000000000000000000" pitchFamily="2" charset="2"/>
              </a:rPr>
              <a:t> (PPK), </a:t>
            </a:r>
            <a:r>
              <a:rPr lang="en-US" dirty="0" err="1">
                <a:sym typeface="Wingdings" panose="05000000000000000000" pitchFamily="2" charset="2"/>
              </a:rPr>
              <a:t>dan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Bendahara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Direktorat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Kepercayaan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terhadap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Tuhan</a:t>
            </a:r>
            <a:r>
              <a:rPr lang="en-US" dirty="0">
                <a:sym typeface="Wingdings" panose="05000000000000000000" pitchFamily="2" charset="2"/>
              </a:rPr>
              <a:t> YME </a:t>
            </a:r>
            <a:r>
              <a:rPr lang="en-US" dirty="0" err="1">
                <a:sym typeface="Wingdings" panose="05000000000000000000" pitchFamily="2" charset="2"/>
              </a:rPr>
              <a:t>dan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Tradisi</a:t>
            </a:r>
            <a:endParaRPr lang="en-US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621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26684"/>
            <a:ext cx="10058400" cy="1371600"/>
          </a:xfrm>
        </p:spPr>
        <p:txBody>
          <a:bodyPr/>
          <a:lstStyle/>
          <a:p>
            <a:pPr algn="ctr"/>
            <a:r>
              <a:rPr lang="en-US" dirty="0"/>
              <a:t>PENGECEKAN DOKUMEN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12890"/>
            <a:ext cx="10058400" cy="432215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/>
              <a:t>Mengecek</a:t>
            </a:r>
            <a:r>
              <a:rPr lang="en-US" sz="2400" dirty="0"/>
              <a:t> </a:t>
            </a:r>
            <a:r>
              <a:rPr lang="en-US" sz="2400" dirty="0" err="1"/>
              <a:t>kembali</a:t>
            </a:r>
            <a:r>
              <a:rPr lang="en-US" sz="2400" dirty="0"/>
              <a:t> </a:t>
            </a:r>
            <a:r>
              <a:rPr lang="en-US" sz="2400" dirty="0" err="1"/>
              <a:t>dokumen-dokumen</a:t>
            </a:r>
            <a:r>
              <a:rPr lang="en-US" sz="2400" dirty="0"/>
              <a:t>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 Proposal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 </a:t>
            </a:r>
            <a:r>
              <a:rPr lang="en-US" sz="2400" dirty="0" err="1"/>
              <a:t>Akta</a:t>
            </a:r>
            <a:r>
              <a:rPr lang="en-US" sz="2400" dirty="0"/>
              <a:t> </a:t>
            </a:r>
            <a:r>
              <a:rPr lang="en-US" sz="2400" dirty="0" err="1"/>
              <a:t>Notaris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Akta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(</a:t>
            </a:r>
            <a:r>
              <a:rPr lang="en-US" sz="2400" dirty="0" err="1"/>
              <a:t>Asli</a:t>
            </a:r>
            <a:r>
              <a:rPr lang="en-US" sz="2400" dirty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 NPWP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</a:t>
            </a:r>
            <a:r>
              <a:rPr lang="en-US" sz="2400" dirty="0" err="1"/>
              <a:t>komunitas</a:t>
            </a:r>
            <a:r>
              <a:rPr lang="en-US" sz="2400" dirty="0"/>
              <a:t> </a:t>
            </a:r>
            <a:r>
              <a:rPr lang="en-US" sz="2400" dirty="0" err="1"/>
              <a:t>budaya</a:t>
            </a:r>
            <a:r>
              <a:rPr lang="en-US" sz="2400" dirty="0"/>
              <a:t> (</a:t>
            </a:r>
            <a:r>
              <a:rPr lang="en-US" sz="2400" dirty="0" err="1"/>
              <a:t>Asli</a:t>
            </a:r>
            <a:r>
              <a:rPr lang="en-US" sz="2400" dirty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 </a:t>
            </a:r>
            <a:r>
              <a:rPr lang="en-US" sz="2400" dirty="0" err="1"/>
              <a:t>Buku</a:t>
            </a:r>
            <a:r>
              <a:rPr lang="en-US" sz="2400" dirty="0"/>
              <a:t> </a:t>
            </a:r>
            <a:r>
              <a:rPr lang="en-US" sz="2400" dirty="0" err="1"/>
              <a:t>Rekening</a:t>
            </a:r>
            <a:r>
              <a:rPr lang="en-US" sz="2400" dirty="0"/>
              <a:t> Tabungan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</a:t>
            </a:r>
            <a:r>
              <a:rPr lang="en-US" sz="2400" dirty="0" err="1"/>
              <a:t>komunitas</a:t>
            </a:r>
            <a:r>
              <a:rPr lang="en-US" sz="2400" dirty="0"/>
              <a:t> </a:t>
            </a:r>
            <a:r>
              <a:rPr lang="en-US" sz="2400" dirty="0" err="1"/>
              <a:t>budaya</a:t>
            </a:r>
            <a:r>
              <a:rPr lang="en-US" sz="2400" dirty="0"/>
              <a:t> (</a:t>
            </a:r>
            <a:r>
              <a:rPr lang="en-US" sz="2400" dirty="0" err="1"/>
              <a:t>Asli</a:t>
            </a:r>
            <a:r>
              <a:rPr lang="en-US" sz="2400" dirty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 KTP </a:t>
            </a:r>
            <a:r>
              <a:rPr lang="en-US" sz="2400" dirty="0" err="1"/>
              <a:t>Ketua</a:t>
            </a:r>
            <a:r>
              <a:rPr lang="en-US" sz="2400" dirty="0"/>
              <a:t>, </a:t>
            </a:r>
            <a:r>
              <a:rPr lang="en-US" sz="2400" dirty="0" err="1"/>
              <a:t>Sekertaris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Bendahara</a:t>
            </a:r>
            <a:r>
              <a:rPr lang="en-US" sz="2400" dirty="0"/>
              <a:t> (</a:t>
            </a:r>
            <a:r>
              <a:rPr lang="en-US" sz="2400" dirty="0" err="1"/>
              <a:t>Asli</a:t>
            </a:r>
            <a:r>
              <a:rPr lang="en-US" sz="2400" dirty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 </a:t>
            </a:r>
            <a:r>
              <a:rPr lang="en-US" sz="2400" dirty="0" err="1"/>
              <a:t>Kartu</a:t>
            </a:r>
            <a:r>
              <a:rPr lang="en-US" sz="2400" dirty="0"/>
              <a:t> </a:t>
            </a:r>
            <a:r>
              <a:rPr lang="en-US" sz="2400" dirty="0" err="1"/>
              <a:t>Keluarga</a:t>
            </a:r>
            <a:r>
              <a:rPr lang="en-US" sz="2400" dirty="0"/>
              <a:t> (KK)</a:t>
            </a:r>
            <a:r>
              <a:rPr lang="en-US" sz="2400" dirty="0" err="1"/>
              <a:t>Ketua</a:t>
            </a:r>
            <a:r>
              <a:rPr lang="en-US" sz="2400" dirty="0"/>
              <a:t>, </a:t>
            </a:r>
            <a:r>
              <a:rPr lang="en-US" sz="2400" dirty="0" err="1"/>
              <a:t>Sekertaris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Bendahara</a:t>
            </a:r>
            <a:r>
              <a:rPr lang="en-US" sz="2400" dirty="0"/>
              <a:t> (</a:t>
            </a:r>
            <a:r>
              <a:rPr lang="en-US" sz="2400" dirty="0" err="1"/>
              <a:t>Asli</a:t>
            </a:r>
            <a:r>
              <a:rPr lang="en-US" sz="2400" dirty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 </a:t>
            </a:r>
            <a:r>
              <a:rPr lang="en-US" sz="2400" dirty="0" err="1"/>
              <a:t>Rencana</a:t>
            </a:r>
            <a:r>
              <a:rPr lang="en-US" sz="2400" dirty="0"/>
              <a:t> </a:t>
            </a:r>
            <a:r>
              <a:rPr lang="en-US" sz="2400" dirty="0" err="1"/>
              <a:t>Anggaran</a:t>
            </a:r>
            <a:r>
              <a:rPr lang="en-US" sz="2400" dirty="0"/>
              <a:t> </a:t>
            </a:r>
            <a:r>
              <a:rPr lang="en-US" sz="2400" dirty="0" err="1"/>
              <a:t>Biaya</a:t>
            </a:r>
            <a:r>
              <a:rPr lang="en-US" sz="2400" dirty="0"/>
              <a:t> (RAB)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 </a:t>
            </a:r>
            <a:r>
              <a:rPr lang="en-US" sz="2400" dirty="0" err="1"/>
              <a:t>Perbandingan</a:t>
            </a:r>
            <a:r>
              <a:rPr lang="en-US" sz="2400" dirty="0"/>
              <a:t> </a:t>
            </a:r>
            <a:r>
              <a:rPr lang="en-US" sz="2400" dirty="0" err="1"/>
              <a:t>harga</a:t>
            </a: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370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72138"/>
            <a:ext cx="10058400" cy="1044539"/>
          </a:xfrm>
        </p:spPr>
        <p:txBody>
          <a:bodyPr/>
          <a:lstStyle/>
          <a:p>
            <a:pPr algn="ctr"/>
            <a:r>
              <a:rPr lang="en-US" dirty="0"/>
              <a:t>SETELAH WORKSHOP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732" y="1416677"/>
            <a:ext cx="10352468" cy="4618364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err="1"/>
              <a:t>Ketua</a:t>
            </a:r>
            <a:r>
              <a:rPr lang="en-US" sz="2400" dirty="0"/>
              <a:t> </a:t>
            </a:r>
            <a:r>
              <a:rPr lang="en-US" sz="2400" dirty="0" err="1"/>
              <a:t>komunitas</a:t>
            </a:r>
            <a:r>
              <a:rPr lang="en-US" sz="2400" dirty="0"/>
              <a:t> </a:t>
            </a:r>
            <a:r>
              <a:rPr lang="en-US" sz="2400" dirty="0" err="1"/>
              <a:t>budaya</a:t>
            </a:r>
            <a:r>
              <a:rPr lang="en-US" sz="2400" dirty="0"/>
              <a:t> </a:t>
            </a:r>
            <a:r>
              <a:rPr lang="en-US" sz="2400" dirty="0" err="1"/>
              <a:t>mengecek</a:t>
            </a:r>
            <a:r>
              <a:rPr lang="en-US" sz="2400" dirty="0"/>
              <a:t> status </a:t>
            </a:r>
            <a:r>
              <a:rPr lang="en-US" sz="2400" dirty="0" err="1"/>
              <a:t>rekening</a:t>
            </a:r>
            <a:r>
              <a:rPr lang="en-US" sz="2400" dirty="0"/>
              <a:t> di bank </a:t>
            </a:r>
            <a:r>
              <a:rPr lang="en-US" sz="2400" dirty="0" err="1"/>
              <a:t>apakah</a:t>
            </a:r>
            <a:r>
              <a:rPr lang="en-US" sz="2400" dirty="0"/>
              <a:t>   </a:t>
            </a:r>
            <a:r>
              <a:rPr lang="en-US" sz="2400" dirty="0" err="1"/>
              <a:t>masih</a:t>
            </a:r>
            <a:r>
              <a:rPr lang="en-US" sz="2400" dirty="0"/>
              <a:t> </a:t>
            </a:r>
            <a:r>
              <a:rPr lang="en-US" sz="2400" dirty="0" err="1"/>
              <a:t>aktif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rekening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aktif</a:t>
            </a:r>
            <a:r>
              <a:rPr lang="en-US" sz="2400" dirty="0"/>
              <a:t> dana </a:t>
            </a:r>
            <a:r>
              <a:rPr lang="en-US" sz="2400" dirty="0" err="1"/>
              <a:t>bantuan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tersalurkan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rekening</a:t>
            </a:r>
            <a:r>
              <a:rPr lang="en-US" sz="2400" dirty="0"/>
              <a:t> </a:t>
            </a:r>
            <a:r>
              <a:rPr lang="en-US" sz="2400" dirty="0" err="1"/>
              <a:t>komunitas</a:t>
            </a:r>
            <a:r>
              <a:rPr lang="en-US" sz="2400" dirty="0"/>
              <a:t> </a:t>
            </a:r>
            <a:r>
              <a:rPr lang="en-US" sz="2400" dirty="0" err="1"/>
              <a:t>budaya</a:t>
            </a:r>
            <a:endParaRPr lang="en-US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err="1"/>
              <a:t>Pencairan</a:t>
            </a:r>
            <a:r>
              <a:rPr lang="en-US" sz="2400" dirty="0"/>
              <a:t> dana </a:t>
            </a:r>
            <a:r>
              <a:rPr lang="en-US" sz="2400" dirty="0" err="1"/>
              <a:t>bantuan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rekening</a:t>
            </a:r>
            <a:r>
              <a:rPr lang="en-US" sz="2400" dirty="0"/>
              <a:t> </a:t>
            </a:r>
            <a:r>
              <a:rPr lang="en-US" sz="2400" dirty="0" err="1"/>
              <a:t>komunitas</a:t>
            </a:r>
            <a:r>
              <a:rPr lang="en-US" sz="2400" dirty="0"/>
              <a:t> </a:t>
            </a:r>
            <a:r>
              <a:rPr lang="en-US" sz="2400" dirty="0" err="1"/>
              <a:t>budaya</a:t>
            </a:r>
            <a:endParaRPr lang="en-US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err="1"/>
              <a:t>Komunitas</a:t>
            </a:r>
            <a:r>
              <a:rPr lang="en-US" sz="2400" dirty="0"/>
              <a:t> </a:t>
            </a:r>
            <a:r>
              <a:rPr lang="en-US" sz="2400" dirty="0" err="1"/>
              <a:t>budaya</a:t>
            </a:r>
            <a:r>
              <a:rPr lang="en-US" sz="2400" dirty="0"/>
              <a:t> </a:t>
            </a:r>
            <a:r>
              <a:rPr lang="en-US" sz="2400" dirty="0" err="1"/>
              <a:t>membelanjakan</a:t>
            </a:r>
            <a:r>
              <a:rPr lang="en-US" sz="2400" dirty="0"/>
              <a:t> dana </a:t>
            </a:r>
            <a:r>
              <a:rPr lang="en-US" sz="2400" dirty="0" err="1"/>
              <a:t>bantuan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RAB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disetujui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err="1">
                <a:sym typeface="Wingdings" panose="05000000000000000000" pitchFamily="2" charset="2"/>
              </a:rPr>
              <a:t>jika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ada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perubahan</a:t>
            </a:r>
            <a:r>
              <a:rPr lang="en-US" sz="2400" dirty="0">
                <a:sym typeface="Wingdings" panose="05000000000000000000" pitchFamily="2" charset="2"/>
              </a:rPr>
              <a:t> RAB </a:t>
            </a:r>
            <a:r>
              <a:rPr lang="en-US" sz="2400" dirty="0" err="1">
                <a:sym typeface="Wingdings" panose="05000000000000000000" pitchFamily="2" charset="2"/>
              </a:rPr>
              <a:t>harus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mengirimkan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surat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pemberitahuan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sesuai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dengan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petunjuk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teknis</a:t>
            </a:r>
            <a:r>
              <a:rPr lang="en-US" sz="2400" dirty="0">
                <a:sym typeface="Wingdings" panose="05000000000000000000" pitchFamily="2" charset="2"/>
              </a:rPr>
              <a:t> (</a:t>
            </a:r>
            <a:r>
              <a:rPr lang="en-US" sz="2400" dirty="0" err="1">
                <a:sym typeface="Wingdings" panose="05000000000000000000" pitchFamily="2" charset="2"/>
              </a:rPr>
              <a:t>lampiran</a:t>
            </a:r>
            <a:r>
              <a:rPr lang="en-US" sz="2400" dirty="0">
                <a:sym typeface="Wingdings" panose="05000000000000000000" pitchFamily="2" charset="2"/>
              </a:rPr>
              <a:t> 11, </a:t>
            </a:r>
            <a:r>
              <a:rPr lang="en-US" sz="2400" dirty="0" err="1">
                <a:sym typeface="Wingdings" panose="05000000000000000000" pitchFamily="2" charset="2"/>
              </a:rPr>
              <a:t>halaman</a:t>
            </a:r>
            <a:r>
              <a:rPr lang="en-US" sz="2400" dirty="0">
                <a:sym typeface="Wingdings" panose="05000000000000000000" pitchFamily="2" charset="2"/>
              </a:rPr>
              <a:t> 37)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err="1">
                <a:sym typeface="Wingdings" panose="05000000000000000000" pitchFamily="2" charset="2"/>
              </a:rPr>
              <a:t>Memberikan</a:t>
            </a:r>
            <a:r>
              <a:rPr lang="en-US" sz="2400" dirty="0">
                <a:sym typeface="Wingdings" panose="05000000000000000000" pitchFamily="2" charset="2"/>
              </a:rPr>
              <a:t>  label/cap </a:t>
            </a:r>
            <a:r>
              <a:rPr lang="en-US" sz="2400" dirty="0" err="1">
                <a:sym typeface="Wingdings" panose="05000000000000000000" pitchFamily="2" charset="2"/>
              </a:rPr>
              <a:t>pada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barang-barang</a:t>
            </a:r>
            <a:r>
              <a:rPr lang="en-US" sz="2400" dirty="0">
                <a:sym typeface="Wingdings" panose="05000000000000000000" pitchFamily="2" charset="2"/>
              </a:rPr>
              <a:t> yang </a:t>
            </a:r>
            <a:r>
              <a:rPr lang="en-US" sz="2400" dirty="0" err="1">
                <a:sym typeface="Wingdings" panose="05000000000000000000" pitchFamily="2" charset="2"/>
              </a:rPr>
              <a:t>dibeli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melalui</a:t>
            </a:r>
            <a:r>
              <a:rPr lang="en-US" sz="2400" dirty="0">
                <a:sym typeface="Wingdings" panose="05000000000000000000" pitchFamily="2" charset="2"/>
              </a:rPr>
              <a:t> dana </a:t>
            </a:r>
            <a:r>
              <a:rPr lang="en-US" sz="2400" dirty="0" err="1">
                <a:sym typeface="Wingdings" panose="05000000000000000000" pitchFamily="2" charset="2"/>
              </a:rPr>
              <a:t>bantuan</a:t>
            </a:r>
            <a:r>
              <a:rPr lang="en-US" sz="2400" dirty="0">
                <a:sym typeface="Wingdings" panose="05000000000000000000" pitchFamily="2" charset="2"/>
              </a:rPr>
              <a:t> FKBM (</a:t>
            </a:r>
            <a:r>
              <a:rPr lang="en-US" sz="2400" dirty="0" err="1">
                <a:sym typeface="Wingdings" panose="05000000000000000000" pitchFamily="2" charset="2"/>
              </a:rPr>
              <a:t>lampiran</a:t>
            </a:r>
            <a:r>
              <a:rPr lang="en-US" sz="2400" dirty="0">
                <a:sym typeface="Wingdings" panose="05000000000000000000" pitchFamily="2" charset="2"/>
              </a:rPr>
              <a:t> 13, </a:t>
            </a:r>
            <a:r>
              <a:rPr lang="en-US" sz="2400" dirty="0" err="1">
                <a:sym typeface="Wingdings" panose="05000000000000000000" pitchFamily="2" charset="2"/>
              </a:rPr>
              <a:t>halaman</a:t>
            </a:r>
            <a:r>
              <a:rPr lang="en-US" sz="2400">
                <a:sym typeface="Wingdings" panose="05000000000000000000" pitchFamily="2" charset="2"/>
              </a:rPr>
              <a:t> 39)</a:t>
            </a:r>
            <a:endParaRPr lang="en-US" sz="2400" dirty="0">
              <a:sym typeface="Wingdings" panose="05000000000000000000" pitchFamily="2" charset="2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err="1">
                <a:sym typeface="Wingdings" panose="05000000000000000000" pitchFamily="2" charset="2"/>
              </a:rPr>
              <a:t>Pelaporan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Pelaksanaan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kegiatan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keuangan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oleh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Komunitas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Budaya</a:t>
            </a:r>
            <a:endParaRPr lang="en-US" sz="2400" dirty="0">
              <a:sym typeface="Wingdings" panose="05000000000000000000" pitchFamily="2" charset="2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sym typeface="Wingdings" panose="05000000000000000000" pitchFamily="2" charset="2"/>
              </a:rPr>
              <a:t>Monitoring </a:t>
            </a:r>
            <a:r>
              <a:rPr lang="en-US" sz="2400" dirty="0" err="1">
                <a:sym typeface="Wingdings" panose="05000000000000000000" pitchFamily="2" charset="2"/>
              </a:rPr>
              <a:t>dan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Evaluasi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oleh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Direktorat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Kepercayaan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terhadap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Tuhan</a:t>
            </a:r>
            <a:r>
              <a:rPr lang="en-US" sz="2400" dirty="0">
                <a:sym typeface="Wingdings" panose="05000000000000000000" pitchFamily="2" charset="2"/>
              </a:rPr>
              <a:t> YME </a:t>
            </a:r>
            <a:r>
              <a:rPr lang="en-US" sz="2400" dirty="0" err="1">
                <a:sym typeface="Wingdings" panose="05000000000000000000" pitchFamily="2" charset="2"/>
              </a:rPr>
              <a:t>dan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Tradisi</a:t>
            </a:r>
            <a:r>
              <a:rPr lang="en-US" sz="2400" dirty="0">
                <a:sym typeface="Wingdings" panose="05000000000000000000" pitchFamily="2" charset="2"/>
              </a:rPr>
              <a:t>, Tim </a:t>
            </a:r>
            <a:r>
              <a:rPr lang="en-US" sz="2400" dirty="0" err="1">
                <a:sym typeface="Wingdings" panose="05000000000000000000" pitchFamily="2" charset="2"/>
              </a:rPr>
              <a:t>Verifikasi</a:t>
            </a:r>
            <a:r>
              <a:rPr lang="en-US" sz="2400" dirty="0">
                <a:sym typeface="Wingdings" panose="05000000000000000000" pitchFamily="2" charset="2"/>
              </a:rPr>
              <a:t>, </a:t>
            </a:r>
            <a:r>
              <a:rPr lang="en-US" sz="2400" dirty="0" err="1">
                <a:sym typeface="Wingdings" panose="05000000000000000000" pitchFamily="2" charset="2"/>
              </a:rPr>
              <a:t>dan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Aparat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Pengawas</a:t>
            </a:r>
            <a:r>
              <a:rPr lang="en-US" sz="2400" dirty="0">
                <a:sym typeface="Wingdings" panose="05000000000000000000" pitchFamily="2" charset="2"/>
              </a:rPr>
              <a:t> Internal </a:t>
            </a:r>
            <a:r>
              <a:rPr lang="en-US" sz="2400" dirty="0" err="1">
                <a:sym typeface="Wingdings" panose="05000000000000000000" pitchFamily="2" charset="2"/>
              </a:rPr>
              <a:t>Pemerintah</a:t>
            </a:r>
            <a:r>
              <a:rPr lang="en-US" sz="2400" dirty="0">
                <a:sym typeface="Wingdings" panose="05000000000000000000" pitchFamily="2" charset="2"/>
              </a:rPr>
              <a:t>  (APIP)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857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26684"/>
            <a:ext cx="10058400" cy="1057417"/>
          </a:xfrm>
        </p:spPr>
        <p:txBody>
          <a:bodyPr/>
          <a:lstStyle/>
          <a:p>
            <a:pPr algn="ctr"/>
            <a:r>
              <a:rPr lang="en-US" dirty="0"/>
              <a:t>PELAPORAN FKBM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84101"/>
            <a:ext cx="10058400" cy="459775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/>
              <a:t>Pelaporan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pertanggungjawaban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tertulis</a:t>
            </a:r>
            <a:r>
              <a:rPr lang="en-US" sz="2400" dirty="0"/>
              <a:t> </a:t>
            </a:r>
            <a:r>
              <a:rPr lang="en-US" sz="2400" dirty="0" err="1"/>
              <a:t>pelaksanaan</a:t>
            </a:r>
            <a:r>
              <a:rPr lang="en-US" sz="2400" dirty="0"/>
              <a:t> FKBM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Komunitas</a:t>
            </a:r>
            <a:r>
              <a:rPr lang="en-US" sz="2400" dirty="0"/>
              <a:t> </a:t>
            </a:r>
            <a:r>
              <a:rPr lang="en-US" sz="2400" dirty="0" err="1"/>
              <a:t>Budaya</a:t>
            </a:r>
            <a:r>
              <a:rPr lang="en-US" sz="2400" dirty="0"/>
              <a:t>. </a:t>
            </a:r>
            <a:r>
              <a:rPr lang="en-US" sz="2400" dirty="0" err="1"/>
              <a:t>Laporan</a:t>
            </a:r>
            <a:r>
              <a:rPr lang="en-US" sz="2400" dirty="0"/>
              <a:t> </a:t>
            </a:r>
            <a:r>
              <a:rPr lang="en-US" sz="2400" dirty="0" err="1"/>
              <a:t>pelaksanaan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meliputi</a:t>
            </a:r>
            <a:r>
              <a:rPr lang="en-US" sz="2400" dirty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/>
              <a:t>Tahapan-tahapan</a:t>
            </a:r>
            <a:r>
              <a:rPr lang="en-US" sz="2400" dirty="0"/>
              <a:t> </a:t>
            </a:r>
            <a:r>
              <a:rPr lang="en-US" sz="2400" dirty="0" err="1"/>
              <a:t>pelaksanaan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/>
              <a:t>Hasil</a:t>
            </a:r>
            <a:r>
              <a:rPr lang="en-US" sz="2400" dirty="0"/>
              <a:t> yang </a:t>
            </a:r>
            <a:r>
              <a:rPr lang="en-US" sz="2400" dirty="0" err="1"/>
              <a:t>dicapai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/>
              <a:t>Manfaat</a:t>
            </a:r>
            <a:r>
              <a:rPr lang="en-US" sz="2400" dirty="0"/>
              <a:t> yang </a:t>
            </a:r>
            <a:r>
              <a:rPr lang="en-US" sz="2400" dirty="0" err="1"/>
              <a:t>dirasakan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/>
              <a:t>Rincian</a:t>
            </a:r>
            <a:r>
              <a:rPr lang="en-US" sz="2400" dirty="0"/>
              <a:t> </a:t>
            </a:r>
            <a:r>
              <a:rPr lang="en-US" sz="2400" dirty="0" err="1"/>
              <a:t>penggunaan</a:t>
            </a:r>
            <a:r>
              <a:rPr lang="en-US" sz="2400" dirty="0"/>
              <a:t> </a:t>
            </a:r>
            <a:r>
              <a:rPr lang="en-US" sz="2400" dirty="0" err="1"/>
              <a:t>biaya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/>
              <a:t>Kesulitan</a:t>
            </a:r>
            <a:r>
              <a:rPr lang="en-US" sz="2400" dirty="0"/>
              <a:t>/</a:t>
            </a:r>
            <a:r>
              <a:rPr lang="en-US" sz="2400" dirty="0" err="1"/>
              <a:t>kendala</a:t>
            </a:r>
            <a:r>
              <a:rPr lang="en-US" sz="2400" dirty="0"/>
              <a:t> yang </a:t>
            </a:r>
            <a:r>
              <a:rPr lang="en-US" sz="2400" dirty="0" err="1"/>
              <a:t>dihadapi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/>
              <a:t>Lampiran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396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26684"/>
            <a:ext cx="10058400" cy="1057417"/>
          </a:xfrm>
        </p:spPr>
        <p:txBody>
          <a:bodyPr/>
          <a:lstStyle/>
          <a:p>
            <a:pPr algn="ctr"/>
            <a:r>
              <a:rPr lang="en-US" dirty="0"/>
              <a:t>LAMPIRAN LAPORAN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84101"/>
            <a:ext cx="10058400" cy="459775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err="1"/>
              <a:t>Lampiran-Lampiran</a:t>
            </a:r>
            <a:r>
              <a:rPr lang="en-US" sz="2400" dirty="0"/>
              <a:t> yang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Laporan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FKBM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Petunjuk</a:t>
            </a:r>
            <a:r>
              <a:rPr lang="en-US" sz="2400" dirty="0"/>
              <a:t> </a:t>
            </a:r>
            <a:r>
              <a:rPr lang="en-US" sz="2400" dirty="0" err="1"/>
              <a:t>Teknis</a:t>
            </a:r>
            <a:r>
              <a:rPr lang="en-US" sz="2400" dirty="0"/>
              <a:t> </a:t>
            </a:r>
            <a:r>
              <a:rPr lang="en-US" sz="2400" dirty="0" err="1"/>
              <a:t>meliputi</a:t>
            </a:r>
            <a:r>
              <a:rPr lang="en-US" sz="2400" dirty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/>
              <a:t>Laporan</a:t>
            </a:r>
            <a:r>
              <a:rPr lang="en-US" sz="2400" dirty="0"/>
              <a:t> </a:t>
            </a:r>
            <a:r>
              <a:rPr lang="en-US" sz="2400" dirty="0" err="1"/>
              <a:t>penyelesaian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(</a:t>
            </a:r>
            <a:r>
              <a:rPr lang="en-US" sz="2400" dirty="0" err="1"/>
              <a:t>lampiran</a:t>
            </a:r>
            <a:r>
              <a:rPr lang="en-US" sz="2400" dirty="0"/>
              <a:t> 15, </a:t>
            </a:r>
            <a:r>
              <a:rPr lang="en-US" sz="2400" dirty="0" err="1"/>
              <a:t>halaman</a:t>
            </a:r>
            <a:r>
              <a:rPr lang="en-US" sz="2400" dirty="0"/>
              <a:t> 42)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Surat </a:t>
            </a:r>
            <a:r>
              <a:rPr lang="en-US" sz="2400" dirty="0" err="1"/>
              <a:t>Pernyataan</a:t>
            </a:r>
            <a:r>
              <a:rPr lang="en-US" sz="2400" dirty="0"/>
              <a:t> </a:t>
            </a:r>
            <a:r>
              <a:rPr lang="en-US" sz="2400" dirty="0" err="1"/>
              <a:t>Tanggungjawab</a:t>
            </a:r>
            <a:r>
              <a:rPr lang="en-US" sz="2400" dirty="0"/>
              <a:t> </a:t>
            </a:r>
            <a:r>
              <a:rPr lang="en-US" sz="2400" dirty="0" err="1"/>
              <a:t>Belanja</a:t>
            </a:r>
            <a:r>
              <a:rPr lang="en-US" sz="2400" dirty="0"/>
              <a:t> (</a:t>
            </a:r>
            <a:r>
              <a:rPr lang="en-US" sz="2400" dirty="0" err="1"/>
              <a:t>lampiran</a:t>
            </a:r>
            <a:r>
              <a:rPr lang="en-US" sz="2400" dirty="0"/>
              <a:t> 16, </a:t>
            </a:r>
            <a:r>
              <a:rPr lang="en-US" sz="2400" dirty="0" err="1"/>
              <a:t>halaman</a:t>
            </a:r>
            <a:r>
              <a:rPr lang="en-US" sz="2400" dirty="0"/>
              <a:t> 43)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/>
              <a:t>Berita</a:t>
            </a:r>
            <a:r>
              <a:rPr lang="en-US" sz="2400" dirty="0"/>
              <a:t> Acara </a:t>
            </a:r>
            <a:r>
              <a:rPr lang="en-US" sz="2400" dirty="0" err="1"/>
              <a:t>Serah</a:t>
            </a:r>
            <a:r>
              <a:rPr lang="en-US" sz="2400" dirty="0"/>
              <a:t> </a:t>
            </a:r>
            <a:r>
              <a:rPr lang="en-US" sz="2400" dirty="0" err="1"/>
              <a:t>Terima</a:t>
            </a:r>
            <a:r>
              <a:rPr lang="en-US" sz="2400" dirty="0"/>
              <a:t> (</a:t>
            </a:r>
            <a:r>
              <a:rPr lang="en-US" sz="2400" dirty="0" err="1"/>
              <a:t>lampiran</a:t>
            </a:r>
            <a:r>
              <a:rPr lang="en-US" sz="2400" dirty="0"/>
              <a:t> 17, </a:t>
            </a:r>
            <a:r>
              <a:rPr lang="en-US" sz="2400" dirty="0" err="1"/>
              <a:t>halaman</a:t>
            </a:r>
            <a:r>
              <a:rPr lang="en-US" sz="2400" dirty="0"/>
              <a:t> 44)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/>
              <a:t>Bukti</a:t>
            </a:r>
            <a:r>
              <a:rPr lang="en-US" sz="2400" dirty="0"/>
              <a:t> </a:t>
            </a:r>
            <a:r>
              <a:rPr lang="en-US" sz="2400" dirty="0" err="1"/>
              <a:t>transaksi</a:t>
            </a:r>
            <a:r>
              <a:rPr lang="en-US" sz="2400" dirty="0"/>
              <a:t> (</a:t>
            </a:r>
            <a:r>
              <a:rPr lang="en-US" sz="2400" dirty="0" err="1"/>
              <a:t>buku</a:t>
            </a:r>
            <a:r>
              <a:rPr lang="en-US" sz="2400" dirty="0"/>
              <a:t> </a:t>
            </a:r>
            <a:r>
              <a:rPr lang="en-US" sz="2400" dirty="0" err="1"/>
              <a:t>kas</a:t>
            </a:r>
            <a:r>
              <a:rPr lang="en-US" sz="2400" dirty="0"/>
              <a:t>, nota, </a:t>
            </a:r>
            <a:r>
              <a:rPr lang="en-US" sz="2400" dirty="0" err="1"/>
              <a:t>kuitansi</a:t>
            </a:r>
            <a:r>
              <a:rPr lang="en-US" sz="2400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/>
              <a:t>Fotocopy</a:t>
            </a:r>
            <a:r>
              <a:rPr lang="en-US" sz="2400" dirty="0"/>
              <a:t> </a:t>
            </a:r>
            <a:r>
              <a:rPr lang="en-US" sz="2400" dirty="0" err="1"/>
              <a:t>buku</a:t>
            </a:r>
            <a:r>
              <a:rPr lang="en-US" sz="2400" dirty="0"/>
              <a:t> </a:t>
            </a:r>
            <a:r>
              <a:rPr lang="en-US" sz="2400" dirty="0" err="1"/>
              <a:t>rekening</a:t>
            </a:r>
            <a:r>
              <a:rPr lang="en-US" sz="2400" dirty="0"/>
              <a:t> yang </a:t>
            </a:r>
            <a:r>
              <a:rPr lang="en-US" sz="2400" dirty="0" err="1"/>
              <a:t>memperlihatkan</a:t>
            </a:r>
            <a:r>
              <a:rPr lang="en-US" sz="2400" dirty="0"/>
              <a:t> </a:t>
            </a:r>
            <a:r>
              <a:rPr lang="en-US" sz="2400" dirty="0" err="1"/>
              <a:t>posisi</a:t>
            </a:r>
            <a:r>
              <a:rPr lang="en-US" sz="2400" dirty="0"/>
              <a:t> </a:t>
            </a:r>
            <a:r>
              <a:rPr lang="en-US" sz="2400" dirty="0" err="1"/>
              <a:t>saldo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/>
              <a:t>Dokumentasi</a:t>
            </a:r>
            <a:r>
              <a:rPr lang="en-US" sz="2400" dirty="0"/>
              <a:t> (</a:t>
            </a:r>
            <a:r>
              <a:rPr lang="en-US" sz="2400" dirty="0" err="1"/>
              <a:t>foto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pengadaan</a:t>
            </a:r>
            <a:r>
              <a:rPr lang="en-US" sz="2400" dirty="0"/>
              <a:t> </a:t>
            </a:r>
            <a:r>
              <a:rPr lang="en-US" sz="2400" dirty="0" err="1"/>
              <a:t>barang</a:t>
            </a:r>
            <a:r>
              <a:rPr lang="en-US" sz="2400" dirty="0"/>
              <a:t>, </a:t>
            </a:r>
            <a:r>
              <a:rPr lang="en-US" sz="2400" dirty="0" err="1"/>
              <a:t>foto</a:t>
            </a:r>
            <a:r>
              <a:rPr lang="en-US" sz="2400" dirty="0"/>
              <a:t> proses </a:t>
            </a:r>
            <a:r>
              <a:rPr lang="en-US" sz="2400" dirty="0" err="1"/>
              <a:t>pelaksanaan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, </a:t>
            </a:r>
            <a:r>
              <a:rPr lang="en-US" sz="2400" dirty="0" err="1"/>
              <a:t>foto</a:t>
            </a:r>
            <a:r>
              <a:rPr lang="en-US" sz="2400" dirty="0"/>
              <a:t> </a:t>
            </a:r>
            <a:r>
              <a:rPr lang="en-US" sz="2400" dirty="0" err="1"/>
              <a:t>bangunan</a:t>
            </a:r>
            <a:r>
              <a:rPr lang="en-US" sz="2400" dirty="0"/>
              <a:t> </a:t>
            </a:r>
            <a:r>
              <a:rPr lang="en-US" sz="2400" dirty="0" err="1"/>
              <a:t>sebelum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sesudah</a:t>
            </a:r>
            <a:r>
              <a:rPr lang="en-US" sz="2400" dirty="0"/>
              <a:t> </a:t>
            </a:r>
            <a:r>
              <a:rPr lang="en-US" sz="2400" dirty="0" err="1"/>
              <a:t>direnovasi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renovasi</a:t>
            </a:r>
            <a:r>
              <a:rPr lang="en-US" sz="2400" dirty="0"/>
              <a:t> </a:t>
            </a:r>
            <a:r>
              <a:rPr lang="en-US" sz="2400" dirty="0" err="1"/>
              <a:t>sanggar</a:t>
            </a:r>
            <a:r>
              <a:rPr lang="en-US" sz="2400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/>
              <a:t>Laporan</a:t>
            </a:r>
            <a:r>
              <a:rPr lang="en-US" sz="2400" dirty="0"/>
              <a:t> </a:t>
            </a:r>
            <a:r>
              <a:rPr lang="en-US" sz="2400" dirty="0" err="1"/>
              <a:t>asli</a:t>
            </a:r>
            <a:r>
              <a:rPr lang="en-US" sz="2400" dirty="0"/>
              <a:t> </a:t>
            </a:r>
            <a:r>
              <a:rPr lang="en-US" sz="2400" dirty="0" err="1"/>
              <a:t>dipegang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komunitas</a:t>
            </a:r>
            <a:r>
              <a:rPr lang="en-US" sz="2400" dirty="0"/>
              <a:t> </a:t>
            </a:r>
            <a:r>
              <a:rPr lang="en-US" sz="2400" dirty="0" err="1"/>
              <a:t>budaya</a:t>
            </a:r>
            <a:r>
              <a:rPr lang="en-US" sz="2400" dirty="0"/>
              <a:t>, copy </a:t>
            </a:r>
            <a:r>
              <a:rPr lang="en-US" sz="2400" dirty="0" err="1"/>
              <a:t>laporan</a:t>
            </a:r>
            <a:r>
              <a:rPr lang="en-US" sz="2400" dirty="0"/>
              <a:t> </a:t>
            </a:r>
            <a:r>
              <a:rPr lang="en-US" sz="2400" dirty="0" err="1"/>
              <a:t>dikirimkan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Direktorat</a:t>
            </a:r>
            <a:r>
              <a:rPr lang="en-US" sz="2400" dirty="0"/>
              <a:t> </a:t>
            </a:r>
            <a:r>
              <a:rPr lang="en-US" sz="2400" dirty="0" err="1"/>
              <a:t>Kepercayaan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Tuhan</a:t>
            </a:r>
            <a:r>
              <a:rPr lang="en-US" sz="2400" dirty="0"/>
              <a:t> YME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Tradisi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831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26684"/>
            <a:ext cx="10058400" cy="1057417"/>
          </a:xfrm>
        </p:spPr>
        <p:txBody>
          <a:bodyPr/>
          <a:lstStyle/>
          <a:p>
            <a:pPr algn="ctr"/>
            <a:r>
              <a:rPr lang="en-US" b="1" dirty="0"/>
              <a:t>PENTING !!!!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84101"/>
            <a:ext cx="10058400" cy="459775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800" dirty="0" err="1"/>
              <a:t>Laporan</a:t>
            </a:r>
            <a:r>
              <a:rPr lang="en-US" sz="2800" dirty="0"/>
              <a:t> </a:t>
            </a:r>
            <a:r>
              <a:rPr lang="en-US" sz="2800" dirty="0" err="1"/>
              <a:t>Pelaksanan</a:t>
            </a:r>
            <a:r>
              <a:rPr lang="en-US" sz="2800" dirty="0"/>
              <a:t> FKBM </a:t>
            </a:r>
            <a:r>
              <a:rPr lang="en-US" sz="2800" b="1" dirty="0"/>
              <a:t>WAJIB</a:t>
            </a:r>
            <a:r>
              <a:rPr lang="en-US" sz="2800" dirty="0"/>
              <a:t> </a:t>
            </a:r>
            <a:r>
              <a:rPr lang="en-US" sz="2800" dirty="0" err="1"/>
              <a:t>Dibuat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Komunitas</a:t>
            </a:r>
            <a:r>
              <a:rPr lang="en-US" sz="2800" dirty="0"/>
              <a:t> </a:t>
            </a:r>
            <a:r>
              <a:rPr lang="en-US" sz="2800" dirty="0" err="1"/>
              <a:t>Budaya</a:t>
            </a:r>
            <a:r>
              <a:rPr lang="en-US" sz="2800" dirty="0"/>
              <a:t>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laporan</a:t>
            </a:r>
            <a:r>
              <a:rPr lang="en-US" sz="2800" dirty="0"/>
              <a:t>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pelaksanaan</a:t>
            </a:r>
            <a:r>
              <a:rPr lang="en-US" sz="2800" dirty="0"/>
              <a:t> FKBM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komunitas</a:t>
            </a:r>
            <a:r>
              <a:rPr lang="en-US" sz="2800" dirty="0"/>
              <a:t> </a:t>
            </a:r>
            <a:r>
              <a:rPr lang="en-US" sz="2800" dirty="0" err="1"/>
              <a:t>Budaya</a:t>
            </a:r>
            <a:r>
              <a:rPr lang="en-US" sz="2800" dirty="0"/>
              <a:t> </a:t>
            </a:r>
            <a:r>
              <a:rPr lang="en-US" sz="2800" dirty="0" err="1"/>
              <a:t>dianggap</a:t>
            </a:r>
            <a:r>
              <a:rPr lang="en-US" sz="2800" dirty="0"/>
              <a:t> </a:t>
            </a:r>
            <a:r>
              <a:rPr lang="en-US" sz="2800" b="1" dirty="0"/>
              <a:t>TIDAK MELAKSANAAN PEKERJAAN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wajib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b="1" dirty="0"/>
              <a:t>MENGEMBALIKAN DANA BANTUAN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kas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endParaRPr lang="en-US" sz="2800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261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8315" y="901521"/>
            <a:ext cx="10058400" cy="459775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2800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 marL="0" indent="0" algn="ctr">
              <a:buNone/>
            </a:pPr>
            <a:r>
              <a:rPr lang="en-US" sz="7200" b="1" dirty="0"/>
              <a:t>TERIMA KASIH</a:t>
            </a:r>
          </a:p>
          <a:p>
            <a:pPr marL="0" indent="0" algn="ctr">
              <a:buNone/>
            </a:pPr>
            <a:r>
              <a:rPr lang="en-US" sz="7200" b="1" dirty="0"/>
              <a:t>RAHAYU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1046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457</TotalTime>
  <Words>490</Words>
  <Application>Microsoft Office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Century Gothic</vt:lpstr>
      <vt:lpstr>Garamond</vt:lpstr>
      <vt:lpstr>Wingdings</vt:lpstr>
      <vt:lpstr>Savon</vt:lpstr>
      <vt:lpstr>Mekanisme pelaksanaan  fkbm 2018</vt:lpstr>
      <vt:lpstr>MEKANISME PELAKSANAAN </vt:lpstr>
      <vt:lpstr>PENGECEKAN DOKUMEN</vt:lpstr>
      <vt:lpstr>SETELAH WORKSHOP</vt:lpstr>
      <vt:lpstr>PELAPORAN FKBM</vt:lpstr>
      <vt:lpstr>LAMPIRAN LAPORAN </vt:lpstr>
      <vt:lpstr>PENTING !!!!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Mekanisme pelaksanaan  verifikasi administrasi dan pemberkasan fkbm</dc:title>
  <dc:creator>ASUS</dc:creator>
  <cp:lastModifiedBy>HP</cp:lastModifiedBy>
  <cp:revision>21</cp:revision>
  <cp:lastPrinted>2018-04-30T03:03:56Z</cp:lastPrinted>
  <dcterms:created xsi:type="dcterms:W3CDTF">2018-04-29T13:36:20Z</dcterms:created>
  <dcterms:modified xsi:type="dcterms:W3CDTF">2018-04-30T10:28:43Z</dcterms:modified>
</cp:coreProperties>
</file>