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9"/>
  </p:notesMasterIdLst>
  <p:handoutMasterIdLst>
    <p:handoutMasterId r:id="rId20"/>
  </p:handoutMasterIdLst>
  <p:sldIdLst>
    <p:sldId id="256" r:id="rId2"/>
    <p:sldId id="269" r:id="rId3"/>
    <p:sldId id="258" r:id="rId4"/>
    <p:sldId id="260" r:id="rId5"/>
    <p:sldId id="261" r:id="rId6"/>
    <p:sldId id="268" r:id="rId7"/>
    <p:sldId id="262" r:id="rId8"/>
    <p:sldId id="276" r:id="rId9"/>
    <p:sldId id="277" r:id="rId10"/>
    <p:sldId id="265" r:id="rId11"/>
    <p:sldId id="271" r:id="rId12"/>
    <p:sldId id="273" r:id="rId13"/>
    <p:sldId id="266" r:id="rId14"/>
    <p:sldId id="267" r:id="rId15"/>
    <p:sldId id="264" r:id="rId16"/>
    <p:sldId id="275" r:id="rId17"/>
    <p:sldId id="270" r:id="rId18"/>
  </p:sldIdLst>
  <p:sldSz cx="9144000" cy="6858000" type="screen4x3"/>
  <p:notesSz cx="7010400" cy="9296400"/>
  <p:defaultTextStyle>
    <a:defPPr>
      <a:defRPr lang="en-GB"/>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99"/>
    <a:srgbClr val="CC3399"/>
    <a:srgbClr val="669900"/>
    <a:srgbClr val="0066FF"/>
    <a:srgbClr val="FF6600"/>
    <a:srgbClr val="502800"/>
    <a:srgbClr val="CC00CC"/>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0" autoAdjust="0"/>
    <p:restoredTop sz="94660"/>
  </p:normalViewPr>
  <p:slideViewPr>
    <p:cSldViewPr>
      <p:cViewPr varScale="1">
        <p:scale>
          <a:sx n="74" d="100"/>
          <a:sy n="74" d="100"/>
        </p:scale>
        <p:origin x="-91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8E41D4-C592-44FF-9F43-6643CBC61F3A}" type="doc">
      <dgm:prSet loTypeId="urn:microsoft.com/office/officeart/2005/8/layout/orgChart1" loCatId="hierarchy" qsTypeId="urn:microsoft.com/office/officeart/2005/8/quickstyle/simple1" qsCatId="simple" csTypeId="urn:microsoft.com/office/officeart/2005/8/colors/accent1_2" csCatId="accent1" phldr="1"/>
      <dgm:spPr/>
    </dgm:pt>
    <dgm:pt modelId="{F2F468F4-50AE-4DDD-BC29-26D6DED5840B}">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1200" b="1" i="0" u="none" strike="noStrike" cap="none" normalizeH="0" baseline="0" dirty="0">
              <a:ln>
                <a:noFill/>
              </a:ln>
              <a:solidFill>
                <a:schemeClr val="bg1"/>
              </a:solidFill>
              <a:effectLst/>
              <a:latin typeface="Tahoma" pitchFamily="34" charset="0"/>
              <a:cs typeface="Arial" charset="0"/>
            </a:rPr>
            <a:t>TIM </a:t>
          </a:r>
          <a:r>
            <a:rPr kumimoji="0" lang="id-ID" altLang="id-ID" sz="1200" b="1" i="0" u="none" strike="noStrike" cap="none" normalizeH="0" baseline="0" dirty="0">
              <a:ln>
                <a:noFill/>
              </a:ln>
              <a:solidFill>
                <a:schemeClr val="bg1"/>
              </a:solidFill>
              <a:effectLst/>
              <a:latin typeface="Tahoma" pitchFamily="34" charset="0"/>
              <a:cs typeface="Arial" charset="0"/>
            </a:rPr>
            <a:t>ADVOKASI DAN </a:t>
          </a:r>
          <a:r>
            <a:rPr kumimoji="0" lang="en-US" altLang="id-ID" sz="1200" b="1" i="0" u="none" strike="noStrike" cap="none" normalizeH="0" baseline="0" dirty="0">
              <a:ln>
                <a:noFill/>
              </a:ln>
              <a:solidFill>
                <a:schemeClr val="bg1"/>
              </a:solidFill>
              <a:effectLst/>
              <a:latin typeface="Tahoma" pitchFamily="34" charset="0"/>
              <a:cs typeface="Arial" charset="0"/>
            </a:rPr>
            <a:t>BANTUAN HUKUM </a:t>
          </a:r>
          <a:r>
            <a:rPr kumimoji="0" lang="id-ID" altLang="id-ID" sz="1200" b="1" i="0" u="none" strike="noStrike" cap="none" normalizeH="0" baseline="0" dirty="0">
              <a:ln>
                <a:noFill/>
              </a:ln>
              <a:solidFill>
                <a:schemeClr val="bg1"/>
              </a:solidFill>
              <a:effectLst/>
              <a:latin typeface="Tahoma" pitchFamily="34" charset="0"/>
              <a:cs typeface="Arial" charset="0"/>
            </a:rPr>
            <a:t>KEMENDIKBUD</a:t>
          </a:r>
          <a:endParaRPr kumimoji="0" lang="en-GB" altLang="id-ID" sz="1200" b="1" i="0" u="none" strike="noStrike" cap="none" normalizeH="0" baseline="0" dirty="0">
            <a:ln>
              <a:noFill/>
            </a:ln>
            <a:solidFill>
              <a:schemeClr val="bg1"/>
            </a:solidFill>
            <a:effectLst/>
            <a:latin typeface="Tahoma" pitchFamily="34" charset="0"/>
            <a:cs typeface="Arial" charset="0"/>
          </a:endParaRPr>
        </a:p>
      </dgm:t>
    </dgm:pt>
    <dgm:pt modelId="{493F405A-BC4A-4F82-B605-F0E753C4D339}" type="parTrans" cxnId="{1CA85258-DDF5-470A-A364-D9CA88E4FBED}">
      <dgm:prSet/>
      <dgm:spPr/>
      <dgm:t>
        <a:bodyPr/>
        <a:lstStyle/>
        <a:p>
          <a:endParaRPr lang="id-ID"/>
        </a:p>
      </dgm:t>
    </dgm:pt>
    <dgm:pt modelId="{A0A1AEB5-BE4C-4846-9049-3B99F4A0D480}" type="sibTrans" cxnId="{1CA85258-DDF5-470A-A364-D9CA88E4FBED}">
      <dgm:prSet/>
      <dgm:spPr/>
      <dgm:t>
        <a:bodyPr/>
        <a:lstStyle/>
        <a:p>
          <a:endParaRPr lang="id-ID"/>
        </a:p>
      </dgm:t>
    </dgm:pt>
    <dgm:pt modelId="{DF90AA2C-1472-4ACC-82DF-775724C2B57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SEKRETARIAT JENDERAL</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F2D97B13-0FC6-44E1-AF60-AEF81511292E}" type="parTrans" cxnId="{3E6DCB48-8513-4AE8-B804-7BC1F005F9D8}">
      <dgm:prSet/>
      <dgm:spPr/>
      <dgm:t>
        <a:bodyPr/>
        <a:lstStyle/>
        <a:p>
          <a:endParaRPr lang="id-ID"/>
        </a:p>
      </dgm:t>
    </dgm:pt>
    <dgm:pt modelId="{33A71A1E-3273-4094-B7A6-3202E36A8642}" type="sibTrans" cxnId="{3E6DCB48-8513-4AE8-B804-7BC1F005F9D8}">
      <dgm:prSet/>
      <dgm:spPr/>
      <dgm:t>
        <a:bodyPr/>
        <a:lstStyle/>
        <a:p>
          <a:endParaRPr lang="id-ID"/>
        </a:p>
      </dgm:t>
    </dgm:pt>
    <dgm:pt modelId="{1833AF5D-B350-46E0-9A7B-1D5A1A04701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INSPEKTORAT JENDERAL</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BF710731-F791-4F40-9FC8-01C3C15039A7}" type="parTrans" cxnId="{2FD2E7E6-3101-4AA8-AFD1-7F7748BBF7AF}">
      <dgm:prSet/>
      <dgm:spPr/>
      <dgm:t>
        <a:bodyPr/>
        <a:lstStyle/>
        <a:p>
          <a:endParaRPr lang="id-ID"/>
        </a:p>
      </dgm:t>
    </dgm:pt>
    <dgm:pt modelId="{62982DFD-BF32-409C-9149-5E8876E8C58E}" type="sibTrans" cxnId="{2FD2E7E6-3101-4AA8-AFD1-7F7748BBF7AF}">
      <dgm:prSet/>
      <dgm:spPr/>
      <dgm:t>
        <a:bodyPr/>
        <a:lstStyle/>
        <a:p>
          <a:endParaRPr lang="id-ID"/>
        </a:p>
      </dgm:t>
    </dgm:pt>
    <dgm:pt modelId="{1BCE9BEB-9403-46CC-8AA0-91C76601030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DIREKTORAT JENDERAL </a:t>
          </a:r>
          <a:r>
            <a:rPr kumimoji="0" lang="id-ID" altLang="id-ID" b="0" i="0" u="none" strike="noStrike" cap="none" normalizeH="0" baseline="0" dirty="0">
              <a:ln>
                <a:noFill/>
              </a:ln>
              <a:solidFill>
                <a:schemeClr val="bg1"/>
              </a:solidFill>
              <a:effectLst/>
              <a:latin typeface="Tahoma" pitchFamily="34" charset="0"/>
              <a:cs typeface="Arial" charset="0"/>
            </a:rPr>
            <a:t>GURU DAN TENAGA KEPENDIDIKAN</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C784EA40-7BD3-4849-AEA9-8C110E7E157B}" type="parTrans" cxnId="{42E85182-5D9F-4E50-8BEC-885605EF798E}">
      <dgm:prSet/>
      <dgm:spPr/>
      <dgm:t>
        <a:bodyPr/>
        <a:lstStyle/>
        <a:p>
          <a:endParaRPr lang="id-ID"/>
        </a:p>
      </dgm:t>
    </dgm:pt>
    <dgm:pt modelId="{7419D831-5705-4EF9-B956-F17A681800A3}" type="sibTrans" cxnId="{42E85182-5D9F-4E50-8BEC-885605EF798E}">
      <dgm:prSet/>
      <dgm:spPr/>
      <dgm:t>
        <a:bodyPr/>
        <a:lstStyle/>
        <a:p>
          <a:endParaRPr lang="id-ID"/>
        </a:p>
      </dgm:t>
    </dgm:pt>
    <dgm:pt modelId="{C2EFB733-5590-49E4-8627-535EBD99D43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DIREKTORAT JENDERAL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MANAJEMEN PENDIDIKAN DASAR DAN MENENGAH</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14DC9B3D-3663-4A25-BA05-FFDA94575C64}" type="parTrans" cxnId="{45767EEB-FE20-4E2E-805B-1F6D589BD3C7}">
      <dgm:prSet/>
      <dgm:spPr/>
      <dgm:t>
        <a:bodyPr/>
        <a:lstStyle/>
        <a:p>
          <a:endParaRPr lang="id-ID"/>
        </a:p>
      </dgm:t>
    </dgm:pt>
    <dgm:pt modelId="{0EE1CC85-7A95-4315-BE8D-691FE1530412}" type="sibTrans" cxnId="{45767EEB-FE20-4E2E-805B-1F6D589BD3C7}">
      <dgm:prSet/>
      <dgm:spPr/>
      <dgm:t>
        <a:bodyPr/>
        <a:lstStyle/>
        <a:p>
          <a:endParaRPr lang="id-ID"/>
        </a:p>
      </dgm:t>
    </dgm:pt>
    <dgm:pt modelId="{AF9C020E-F1D1-4564-BEF9-CCF07D5388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DIREKTORAT JENDERAL </a:t>
          </a:r>
          <a:r>
            <a:rPr kumimoji="0" lang="id-ID" altLang="id-ID" b="0" i="0" u="none" strike="noStrike" cap="none" normalizeH="0" baseline="0" dirty="0">
              <a:ln>
                <a:noFill/>
              </a:ln>
              <a:solidFill>
                <a:schemeClr val="bg1"/>
              </a:solidFill>
              <a:effectLst/>
              <a:latin typeface="Tahoma" pitchFamily="34" charset="0"/>
              <a:cs typeface="Arial" charset="0"/>
            </a:rPr>
            <a:t>PENDIDIKAN ANAK USIA DINI DAN PENDIDIKAN MASYARAKAT</a:t>
          </a:r>
          <a:endParaRPr kumimoji="0" lang="en-US" altLang="id-ID" b="0" i="0" u="none" strike="noStrike" cap="none" normalizeH="0" baseline="0" dirty="0">
            <a:ln>
              <a:noFill/>
            </a:ln>
            <a:solidFill>
              <a:schemeClr val="bg1"/>
            </a:solidFill>
            <a:effectLst/>
            <a:latin typeface="Tahoma" pitchFamily="34" charset="0"/>
            <a:cs typeface="Arial" charset="0"/>
          </a:endParaRPr>
        </a:p>
      </dgm:t>
    </dgm:pt>
    <dgm:pt modelId="{2485F45B-571F-4A3F-982E-15FA3E335A94}" type="parTrans" cxnId="{DB5E32BC-3B3A-470D-9F66-B6DE62420838}">
      <dgm:prSet/>
      <dgm:spPr/>
      <dgm:t>
        <a:bodyPr/>
        <a:lstStyle/>
        <a:p>
          <a:endParaRPr lang="id-ID"/>
        </a:p>
      </dgm:t>
    </dgm:pt>
    <dgm:pt modelId="{DAFCAA00-FE2A-47AF-AFA9-889F67D6D09A}" type="sibTrans" cxnId="{DB5E32BC-3B3A-470D-9F66-B6DE62420838}">
      <dgm:prSet/>
      <dgm:spPr/>
      <dgm:t>
        <a:bodyPr/>
        <a:lstStyle/>
        <a:p>
          <a:endParaRPr lang="id-ID"/>
        </a:p>
      </dgm:t>
    </dgm:pt>
    <dgm:pt modelId="{BCFDD76D-C899-4C4B-A387-2F567CAB6D0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DIREKTORAT JENDERAL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altLang="id-ID" b="0" i="0" u="none" strike="noStrike" cap="none" normalizeH="0" baseline="0" dirty="0">
              <a:ln>
                <a:noFill/>
              </a:ln>
              <a:solidFill>
                <a:schemeClr val="bg1"/>
              </a:solidFill>
              <a:effectLst/>
              <a:latin typeface="Tahoma" pitchFamily="34" charset="0"/>
              <a:cs typeface="Arial" charset="0"/>
            </a:rPr>
            <a:t>KEBUDAYAAN</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1E4E4A3C-27D6-457F-B0B2-652EFE9DF035}" type="parTrans" cxnId="{BE1D3D66-1CD8-4F0D-994B-8394175BA27C}">
      <dgm:prSet/>
      <dgm:spPr/>
      <dgm:t>
        <a:bodyPr/>
        <a:lstStyle/>
        <a:p>
          <a:endParaRPr lang="id-ID"/>
        </a:p>
      </dgm:t>
    </dgm:pt>
    <dgm:pt modelId="{FD5F4AB7-06F8-4BD3-B559-3B656B29F072}" type="sibTrans" cxnId="{BE1D3D66-1CD8-4F0D-994B-8394175BA27C}">
      <dgm:prSet/>
      <dgm:spPr/>
      <dgm:t>
        <a:bodyPr/>
        <a:lstStyle/>
        <a:p>
          <a:endParaRPr lang="id-ID"/>
        </a:p>
      </dgm:t>
    </dgm:pt>
    <dgm:pt modelId="{F671037E-EBD7-4102-8E84-C21B3803A98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b="0" i="0" u="none" strike="noStrike" cap="none" normalizeH="0" baseline="0" dirty="0">
              <a:ln>
                <a:noFill/>
              </a:ln>
              <a:solidFill>
                <a:schemeClr val="bg1"/>
              </a:solidFill>
              <a:effectLst/>
              <a:latin typeface="Tahoma" pitchFamily="34" charset="0"/>
              <a:cs typeface="Arial" charset="0"/>
            </a:rPr>
            <a:t>BADAN PENELITIAN DAN PENGEMBANGAN</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50716A27-B6D1-4F37-8FD0-7A9E2B8A0A0B}" type="parTrans" cxnId="{60324244-AAA5-4AA2-89C2-DC5ED4B46248}">
      <dgm:prSet/>
      <dgm:spPr/>
      <dgm:t>
        <a:bodyPr/>
        <a:lstStyle/>
        <a:p>
          <a:endParaRPr lang="id-ID"/>
        </a:p>
      </dgm:t>
    </dgm:pt>
    <dgm:pt modelId="{79DEE724-0FAC-442B-8033-853F29EB4023}" type="sibTrans" cxnId="{60324244-AAA5-4AA2-89C2-DC5ED4B46248}">
      <dgm:prSet/>
      <dgm:spPr/>
      <dgm:t>
        <a:bodyPr/>
        <a:lstStyle/>
        <a:p>
          <a:endParaRPr lang="id-ID"/>
        </a:p>
      </dgm:t>
    </dgm:pt>
    <dgm:pt modelId="{5D6C89B2-CB38-44FB-AD11-295ED49EBAC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altLang="id-ID" b="0" i="0" u="none" strike="noStrike" cap="none" normalizeH="0" baseline="0" dirty="0">
              <a:ln>
                <a:noFill/>
              </a:ln>
              <a:solidFill>
                <a:schemeClr val="bg1"/>
              </a:solidFill>
              <a:effectLst/>
              <a:latin typeface="Tahoma" pitchFamily="34" charset="0"/>
              <a:cs typeface="Arial" charset="0"/>
            </a:rPr>
            <a:t>BADAN PEMBINAAN DAN PENGEMBANGAN BAHASA</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C6ECC6D5-F00D-4CE7-B121-534C38C72D88}" type="parTrans" cxnId="{7B3838E5-75C6-4AD9-8DC4-3E7B6D442629}">
      <dgm:prSet/>
      <dgm:spPr/>
      <dgm:t>
        <a:bodyPr/>
        <a:lstStyle/>
        <a:p>
          <a:endParaRPr lang="id-ID"/>
        </a:p>
      </dgm:t>
    </dgm:pt>
    <dgm:pt modelId="{13403EA0-9F5E-4A53-BB50-16BAF577535F}" type="sibTrans" cxnId="{7B3838E5-75C6-4AD9-8DC4-3E7B6D442629}">
      <dgm:prSet/>
      <dgm:spPr/>
      <dgm:t>
        <a:bodyPr/>
        <a:lstStyle/>
        <a:p>
          <a:endParaRPr lang="id-ID"/>
        </a:p>
      </dgm:t>
    </dgm:pt>
    <dgm:pt modelId="{2BC858B5-FD26-444F-832A-BB7D6B36419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altLang="id-ID" b="0" i="0" u="none" strike="noStrike" cap="none" normalizeH="0" baseline="0" dirty="0">
              <a:ln>
                <a:noFill/>
              </a:ln>
              <a:solidFill>
                <a:schemeClr val="bg1"/>
              </a:solidFill>
              <a:effectLst/>
              <a:latin typeface="Tahoma" pitchFamily="34" charset="0"/>
              <a:cs typeface="Arial" charset="0"/>
            </a:rPr>
            <a:t>PUSAT-PUSAT</a:t>
          </a:r>
          <a:endParaRPr kumimoji="0" lang="en-GB" altLang="id-ID" b="0" i="0" u="none" strike="noStrike" cap="none" normalizeH="0" baseline="0" dirty="0">
            <a:ln>
              <a:noFill/>
            </a:ln>
            <a:solidFill>
              <a:schemeClr val="bg1"/>
            </a:solidFill>
            <a:effectLst/>
            <a:latin typeface="Tahoma" pitchFamily="34" charset="0"/>
            <a:cs typeface="Arial" charset="0"/>
          </a:endParaRPr>
        </a:p>
      </dgm:t>
    </dgm:pt>
    <dgm:pt modelId="{558D759E-67F4-4BB7-A924-56809F07F9CA}" type="parTrans" cxnId="{B573CD22-FA45-411D-8BC3-F1D1C52AF8FD}">
      <dgm:prSet/>
      <dgm:spPr/>
      <dgm:t>
        <a:bodyPr/>
        <a:lstStyle/>
        <a:p>
          <a:endParaRPr lang="id-ID"/>
        </a:p>
      </dgm:t>
    </dgm:pt>
    <dgm:pt modelId="{4654D1D8-2D1C-4FD4-B675-4630E594B5BC}" type="sibTrans" cxnId="{B573CD22-FA45-411D-8BC3-F1D1C52AF8FD}">
      <dgm:prSet/>
      <dgm:spPr/>
      <dgm:t>
        <a:bodyPr/>
        <a:lstStyle/>
        <a:p>
          <a:endParaRPr lang="id-ID"/>
        </a:p>
      </dgm:t>
    </dgm:pt>
    <dgm:pt modelId="{59999331-08BF-4908-975E-AEDDAAC2ACBD}" type="pres">
      <dgm:prSet presAssocID="{3D8E41D4-C592-44FF-9F43-6643CBC61F3A}" presName="hierChild1" presStyleCnt="0">
        <dgm:presLayoutVars>
          <dgm:orgChart val="1"/>
          <dgm:chPref val="1"/>
          <dgm:dir/>
          <dgm:animOne val="branch"/>
          <dgm:animLvl val="lvl"/>
          <dgm:resizeHandles/>
        </dgm:presLayoutVars>
      </dgm:prSet>
      <dgm:spPr/>
    </dgm:pt>
    <dgm:pt modelId="{8DBDD94E-64F6-4D63-BA4B-5A997772419A}" type="pres">
      <dgm:prSet presAssocID="{F2F468F4-50AE-4DDD-BC29-26D6DED5840B}" presName="hierRoot1" presStyleCnt="0">
        <dgm:presLayoutVars>
          <dgm:hierBranch val="r"/>
        </dgm:presLayoutVars>
      </dgm:prSet>
      <dgm:spPr/>
    </dgm:pt>
    <dgm:pt modelId="{E7982100-D3E9-47C4-8F95-40A2595C76DE}" type="pres">
      <dgm:prSet presAssocID="{F2F468F4-50AE-4DDD-BC29-26D6DED5840B}" presName="rootComposite1" presStyleCnt="0"/>
      <dgm:spPr/>
    </dgm:pt>
    <dgm:pt modelId="{9A2BC072-95A2-4CA4-B836-E90E793BB04C}" type="pres">
      <dgm:prSet presAssocID="{F2F468F4-50AE-4DDD-BC29-26D6DED5840B}" presName="rootText1" presStyleLbl="node0" presStyleIdx="0" presStyleCnt="1" custScaleX="598064">
        <dgm:presLayoutVars>
          <dgm:chPref val="3"/>
        </dgm:presLayoutVars>
      </dgm:prSet>
      <dgm:spPr/>
      <dgm:t>
        <a:bodyPr/>
        <a:lstStyle/>
        <a:p>
          <a:endParaRPr lang="en-US"/>
        </a:p>
      </dgm:t>
    </dgm:pt>
    <dgm:pt modelId="{531ACB13-544F-4DC3-A38C-D79745514A77}" type="pres">
      <dgm:prSet presAssocID="{F2F468F4-50AE-4DDD-BC29-26D6DED5840B}" presName="rootConnector1" presStyleLbl="node1" presStyleIdx="0" presStyleCnt="0"/>
      <dgm:spPr/>
      <dgm:t>
        <a:bodyPr/>
        <a:lstStyle/>
        <a:p>
          <a:endParaRPr lang="en-US"/>
        </a:p>
      </dgm:t>
    </dgm:pt>
    <dgm:pt modelId="{4B3E76C1-1102-4BC7-9061-BFA77B395F0B}" type="pres">
      <dgm:prSet presAssocID="{F2F468F4-50AE-4DDD-BC29-26D6DED5840B}" presName="hierChild2" presStyleCnt="0"/>
      <dgm:spPr/>
    </dgm:pt>
    <dgm:pt modelId="{E54B4D5C-7095-4C52-A909-F4BF2413A07A}" type="pres">
      <dgm:prSet presAssocID="{F2D97B13-0FC6-44E1-AF60-AEF81511292E}" presName="Name50" presStyleLbl="parChTrans1D2" presStyleIdx="0" presStyleCnt="9"/>
      <dgm:spPr/>
      <dgm:t>
        <a:bodyPr/>
        <a:lstStyle/>
        <a:p>
          <a:endParaRPr lang="en-US"/>
        </a:p>
      </dgm:t>
    </dgm:pt>
    <dgm:pt modelId="{9EAB0E6C-4E95-4670-8274-EA4835C67670}" type="pres">
      <dgm:prSet presAssocID="{DF90AA2C-1472-4ACC-82DF-775724C2B574}" presName="hierRoot2" presStyleCnt="0">
        <dgm:presLayoutVars>
          <dgm:hierBranch/>
        </dgm:presLayoutVars>
      </dgm:prSet>
      <dgm:spPr/>
    </dgm:pt>
    <dgm:pt modelId="{CEF7BE00-5FEA-41D3-9B37-8521C1C63EAD}" type="pres">
      <dgm:prSet presAssocID="{DF90AA2C-1472-4ACC-82DF-775724C2B574}" presName="rootComposite" presStyleCnt="0"/>
      <dgm:spPr/>
    </dgm:pt>
    <dgm:pt modelId="{1C620F8F-F71B-4DEE-9E2E-AD753B5B5870}" type="pres">
      <dgm:prSet presAssocID="{DF90AA2C-1472-4ACC-82DF-775724C2B574}" presName="rootText" presStyleLbl="node2" presStyleIdx="0" presStyleCnt="9" custScaleX="263162">
        <dgm:presLayoutVars>
          <dgm:chPref val="3"/>
        </dgm:presLayoutVars>
      </dgm:prSet>
      <dgm:spPr/>
      <dgm:t>
        <a:bodyPr/>
        <a:lstStyle/>
        <a:p>
          <a:endParaRPr lang="en-US"/>
        </a:p>
      </dgm:t>
    </dgm:pt>
    <dgm:pt modelId="{F976DFA5-646A-49C7-B058-C9EC3AF892BD}" type="pres">
      <dgm:prSet presAssocID="{DF90AA2C-1472-4ACC-82DF-775724C2B574}" presName="rootConnector" presStyleLbl="node2" presStyleIdx="0" presStyleCnt="9"/>
      <dgm:spPr/>
      <dgm:t>
        <a:bodyPr/>
        <a:lstStyle/>
        <a:p>
          <a:endParaRPr lang="en-US"/>
        </a:p>
      </dgm:t>
    </dgm:pt>
    <dgm:pt modelId="{769F058F-AE6D-48B1-A773-7CE1C9AF17C5}" type="pres">
      <dgm:prSet presAssocID="{DF90AA2C-1472-4ACC-82DF-775724C2B574}" presName="hierChild4" presStyleCnt="0"/>
      <dgm:spPr/>
    </dgm:pt>
    <dgm:pt modelId="{C40D9E86-61AE-4F9C-81EF-4DBC4F13F2E6}" type="pres">
      <dgm:prSet presAssocID="{DF90AA2C-1472-4ACC-82DF-775724C2B574}" presName="hierChild5" presStyleCnt="0"/>
      <dgm:spPr/>
    </dgm:pt>
    <dgm:pt modelId="{5F70FBEA-25E3-40FF-80B8-1DC9FF7F4E92}" type="pres">
      <dgm:prSet presAssocID="{BF710731-F791-4F40-9FC8-01C3C15039A7}" presName="Name50" presStyleLbl="parChTrans1D2" presStyleIdx="1" presStyleCnt="9"/>
      <dgm:spPr/>
      <dgm:t>
        <a:bodyPr/>
        <a:lstStyle/>
        <a:p>
          <a:endParaRPr lang="en-US"/>
        </a:p>
      </dgm:t>
    </dgm:pt>
    <dgm:pt modelId="{2D01DAA7-5B96-40E7-8D2F-DC3C131E74E5}" type="pres">
      <dgm:prSet presAssocID="{1833AF5D-B350-46E0-9A7B-1D5A1A04701C}" presName="hierRoot2" presStyleCnt="0">
        <dgm:presLayoutVars>
          <dgm:hierBranch/>
        </dgm:presLayoutVars>
      </dgm:prSet>
      <dgm:spPr/>
    </dgm:pt>
    <dgm:pt modelId="{B67FADCC-26EF-4182-A973-C47AC36BD7BA}" type="pres">
      <dgm:prSet presAssocID="{1833AF5D-B350-46E0-9A7B-1D5A1A04701C}" presName="rootComposite" presStyleCnt="0"/>
      <dgm:spPr/>
    </dgm:pt>
    <dgm:pt modelId="{81A9554B-ACB9-4775-BDBA-E7D9D140DCA8}" type="pres">
      <dgm:prSet presAssocID="{1833AF5D-B350-46E0-9A7B-1D5A1A04701C}" presName="rootText" presStyleLbl="node2" presStyleIdx="1" presStyleCnt="9" custScaleX="263161">
        <dgm:presLayoutVars>
          <dgm:chPref val="3"/>
        </dgm:presLayoutVars>
      </dgm:prSet>
      <dgm:spPr/>
      <dgm:t>
        <a:bodyPr/>
        <a:lstStyle/>
        <a:p>
          <a:endParaRPr lang="en-US"/>
        </a:p>
      </dgm:t>
    </dgm:pt>
    <dgm:pt modelId="{7D9A1D25-EAF4-453A-844C-2543DC103CDD}" type="pres">
      <dgm:prSet presAssocID="{1833AF5D-B350-46E0-9A7B-1D5A1A04701C}" presName="rootConnector" presStyleLbl="node2" presStyleIdx="1" presStyleCnt="9"/>
      <dgm:spPr/>
      <dgm:t>
        <a:bodyPr/>
        <a:lstStyle/>
        <a:p>
          <a:endParaRPr lang="en-US"/>
        </a:p>
      </dgm:t>
    </dgm:pt>
    <dgm:pt modelId="{06DD8E14-865B-417F-97A3-386F77877CB8}" type="pres">
      <dgm:prSet presAssocID="{1833AF5D-B350-46E0-9A7B-1D5A1A04701C}" presName="hierChild4" presStyleCnt="0"/>
      <dgm:spPr/>
    </dgm:pt>
    <dgm:pt modelId="{5A06F90E-06A8-4096-960D-D9655649ABB6}" type="pres">
      <dgm:prSet presAssocID="{1833AF5D-B350-46E0-9A7B-1D5A1A04701C}" presName="hierChild5" presStyleCnt="0"/>
      <dgm:spPr/>
    </dgm:pt>
    <dgm:pt modelId="{D5EEC1A6-3741-4B16-B74C-2ED73D9F3234}" type="pres">
      <dgm:prSet presAssocID="{C784EA40-7BD3-4849-AEA9-8C110E7E157B}" presName="Name50" presStyleLbl="parChTrans1D2" presStyleIdx="2" presStyleCnt="9"/>
      <dgm:spPr/>
      <dgm:t>
        <a:bodyPr/>
        <a:lstStyle/>
        <a:p>
          <a:endParaRPr lang="en-US"/>
        </a:p>
      </dgm:t>
    </dgm:pt>
    <dgm:pt modelId="{270E0D05-8CFC-495D-91AE-DF18C2907BBD}" type="pres">
      <dgm:prSet presAssocID="{1BCE9BEB-9403-46CC-8AA0-91C766010307}" presName="hierRoot2" presStyleCnt="0">
        <dgm:presLayoutVars>
          <dgm:hierBranch/>
        </dgm:presLayoutVars>
      </dgm:prSet>
      <dgm:spPr/>
    </dgm:pt>
    <dgm:pt modelId="{2B1F3CE7-C749-4F45-A22D-BB2A9483446B}" type="pres">
      <dgm:prSet presAssocID="{1BCE9BEB-9403-46CC-8AA0-91C766010307}" presName="rootComposite" presStyleCnt="0"/>
      <dgm:spPr/>
    </dgm:pt>
    <dgm:pt modelId="{46B0DE96-B478-4978-AE0B-FC0BE8CC09BD}" type="pres">
      <dgm:prSet presAssocID="{1BCE9BEB-9403-46CC-8AA0-91C766010307}" presName="rootText" presStyleLbl="node2" presStyleIdx="2" presStyleCnt="9" custScaleX="266000">
        <dgm:presLayoutVars>
          <dgm:chPref val="3"/>
        </dgm:presLayoutVars>
      </dgm:prSet>
      <dgm:spPr/>
      <dgm:t>
        <a:bodyPr/>
        <a:lstStyle/>
        <a:p>
          <a:endParaRPr lang="en-US"/>
        </a:p>
      </dgm:t>
    </dgm:pt>
    <dgm:pt modelId="{9293C47E-6C2B-48E1-A5D8-3C33168A65CF}" type="pres">
      <dgm:prSet presAssocID="{1BCE9BEB-9403-46CC-8AA0-91C766010307}" presName="rootConnector" presStyleLbl="node2" presStyleIdx="2" presStyleCnt="9"/>
      <dgm:spPr/>
      <dgm:t>
        <a:bodyPr/>
        <a:lstStyle/>
        <a:p>
          <a:endParaRPr lang="en-US"/>
        </a:p>
      </dgm:t>
    </dgm:pt>
    <dgm:pt modelId="{59A6E84A-EB48-4998-8FEC-5319ECEDB2A8}" type="pres">
      <dgm:prSet presAssocID="{1BCE9BEB-9403-46CC-8AA0-91C766010307}" presName="hierChild4" presStyleCnt="0"/>
      <dgm:spPr/>
    </dgm:pt>
    <dgm:pt modelId="{629B6B86-CF1D-439A-8EB9-6F11ACB0BF23}" type="pres">
      <dgm:prSet presAssocID="{1BCE9BEB-9403-46CC-8AA0-91C766010307}" presName="hierChild5" presStyleCnt="0"/>
      <dgm:spPr/>
    </dgm:pt>
    <dgm:pt modelId="{822CCB6A-38DC-49AD-AB6D-F961520B0BA7}" type="pres">
      <dgm:prSet presAssocID="{14DC9B3D-3663-4A25-BA05-FFDA94575C64}" presName="Name50" presStyleLbl="parChTrans1D2" presStyleIdx="3" presStyleCnt="9"/>
      <dgm:spPr/>
      <dgm:t>
        <a:bodyPr/>
        <a:lstStyle/>
        <a:p>
          <a:endParaRPr lang="en-US"/>
        </a:p>
      </dgm:t>
    </dgm:pt>
    <dgm:pt modelId="{63F70A0F-1F2F-45FB-A356-B4C0EDE8BBCD}" type="pres">
      <dgm:prSet presAssocID="{C2EFB733-5590-49E4-8627-535EBD99D435}" presName="hierRoot2" presStyleCnt="0">
        <dgm:presLayoutVars>
          <dgm:hierBranch/>
        </dgm:presLayoutVars>
      </dgm:prSet>
      <dgm:spPr/>
    </dgm:pt>
    <dgm:pt modelId="{E417C139-7390-4A51-8E51-8405547E68E4}" type="pres">
      <dgm:prSet presAssocID="{C2EFB733-5590-49E4-8627-535EBD99D435}" presName="rootComposite" presStyleCnt="0"/>
      <dgm:spPr/>
    </dgm:pt>
    <dgm:pt modelId="{6EC264AD-3B5B-4D56-AAB3-4FA98625660F}" type="pres">
      <dgm:prSet presAssocID="{C2EFB733-5590-49E4-8627-535EBD99D435}" presName="rootText" presStyleLbl="node2" presStyleIdx="3" presStyleCnt="9" custScaleX="268840">
        <dgm:presLayoutVars>
          <dgm:chPref val="3"/>
        </dgm:presLayoutVars>
      </dgm:prSet>
      <dgm:spPr/>
      <dgm:t>
        <a:bodyPr/>
        <a:lstStyle/>
        <a:p>
          <a:endParaRPr lang="en-US"/>
        </a:p>
      </dgm:t>
    </dgm:pt>
    <dgm:pt modelId="{3D9140E4-5BEC-4491-93AD-07C58A14EE03}" type="pres">
      <dgm:prSet presAssocID="{C2EFB733-5590-49E4-8627-535EBD99D435}" presName="rootConnector" presStyleLbl="node2" presStyleIdx="3" presStyleCnt="9"/>
      <dgm:spPr/>
      <dgm:t>
        <a:bodyPr/>
        <a:lstStyle/>
        <a:p>
          <a:endParaRPr lang="en-US"/>
        </a:p>
      </dgm:t>
    </dgm:pt>
    <dgm:pt modelId="{7B6E95A1-75FB-4248-BA7C-A2EC37104220}" type="pres">
      <dgm:prSet presAssocID="{C2EFB733-5590-49E4-8627-535EBD99D435}" presName="hierChild4" presStyleCnt="0"/>
      <dgm:spPr/>
    </dgm:pt>
    <dgm:pt modelId="{1B88A4AE-B652-453F-92FE-BE0E2F73B58A}" type="pres">
      <dgm:prSet presAssocID="{C2EFB733-5590-49E4-8627-535EBD99D435}" presName="hierChild5" presStyleCnt="0"/>
      <dgm:spPr/>
    </dgm:pt>
    <dgm:pt modelId="{8E4928FE-A703-4936-99FC-8F62F4FD41BE}" type="pres">
      <dgm:prSet presAssocID="{2485F45B-571F-4A3F-982E-15FA3E335A94}" presName="Name50" presStyleLbl="parChTrans1D2" presStyleIdx="4" presStyleCnt="9"/>
      <dgm:spPr/>
      <dgm:t>
        <a:bodyPr/>
        <a:lstStyle/>
        <a:p>
          <a:endParaRPr lang="en-US"/>
        </a:p>
      </dgm:t>
    </dgm:pt>
    <dgm:pt modelId="{FFE9BEFC-831F-43A2-B0B3-A0E68397D448}" type="pres">
      <dgm:prSet presAssocID="{AF9C020E-F1D1-4564-BEF9-CCF07D53881F}" presName="hierRoot2" presStyleCnt="0">
        <dgm:presLayoutVars>
          <dgm:hierBranch/>
        </dgm:presLayoutVars>
      </dgm:prSet>
      <dgm:spPr/>
    </dgm:pt>
    <dgm:pt modelId="{2961A335-4251-4C73-82E5-85E4EB2D5219}" type="pres">
      <dgm:prSet presAssocID="{AF9C020E-F1D1-4564-BEF9-CCF07D53881F}" presName="rootComposite" presStyleCnt="0"/>
      <dgm:spPr/>
    </dgm:pt>
    <dgm:pt modelId="{C0CED870-82CF-4612-90F8-3273C4CF3362}" type="pres">
      <dgm:prSet presAssocID="{AF9C020E-F1D1-4564-BEF9-CCF07D53881F}" presName="rootText" presStyleLbl="node2" presStyleIdx="4" presStyleCnt="9" custScaleX="268839">
        <dgm:presLayoutVars>
          <dgm:chPref val="3"/>
        </dgm:presLayoutVars>
      </dgm:prSet>
      <dgm:spPr/>
      <dgm:t>
        <a:bodyPr/>
        <a:lstStyle/>
        <a:p>
          <a:endParaRPr lang="en-US"/>
        </a:p>
      </dgm:t>
    </dgm:pt>
    <dgm:pt modelId="{8F707429-6E5D-41BA-8EE6-411D07228127}" type="pres">
      <dgm:prSet presAssocID="{AF9C020E-F1D1-4564-BEF9-CCF07D53881F}" presName="rootConnector" presStyleLbl="node2" presStyleIdx="4" presStyleCnt="9"/>
      <dgm:spPr/>
      <dgm:t>
        <a:bodyPr/>
        <a:lstStyle/>
        <a:p>
          <a:endParaRPr lang="en-US"/>
        </a:p>
      </dgm:t>
    </dgm:pt>
    <dgm:pt modelId="{D7CF40F4-B967-4400-B49B-F04A1A34FF86}" type="pres">
      <dgm:prSet presAssocID="{AF9C020E-F1D1-4564-BEF9-CCF07D53881F}" presName="hierChild4" presStyleCnt="0"/>
      <dgm:spPr/>
    </dgm:pt>
    <dgm:pt modelId="{D205E2DB-B2D0-455D-A293-6BBE605DFC21}" type="pres">
      <dgm:prSet presAssocID="{AF9C020E-F1D1-4564-BEF9-CCF07D53881F}" presName="hierChild5" presStyleCnt="0"/>
      <dgm:spPr/>
    </dgm:pt>
    <dgm:pt modelId="{811EBC98-0D37-4FFB-A356-0D2B78BB0EE8}" type="pres">
      <dgm:prSet presAssocID="{1E4E4A3C-27D6-457F-B0B2-652EFE9DF035}" presName="Name50" presStyleLbl="parChTrans1D2" presStyleIdx="5" presStyleCnt="9"/>
      <dgm:spPr/>
      <dgm:t>
        <a:bodyPr/>
        <a:lstStyle/>
        <a:p>
          <a:endParaRPr lang="en-US"/>
        </a:p>
      </dgm:t>
    </dgm:pt>
    <dgm:pt modelId="{4C48D423-2B14-4D76-BF0D-09C6B21F074E}" type="pres">
      <dgm:prSet presAssocID="{BCFDD76D-C899-4C4B-A387-2F567CAB6D00}" presName="hierRoot2" presStyleCnt="0">
        <dgm:presLayoutVars>
          <dgm:hierBranch/>
        </dgm:presLayoutVars>
      </dgm:prSet>
      <dgm:spPr/>
    </dgm:pt>
    <dgm:pt modelId="{55465DC7-784B-4B48-BD7C-9DFD0EA3581C}" type="pres">
      <dgm:prSet presAssocID="{BCFDD76D-C899-4C4B-A387-2F567CAB6D00}" presName="rootComposite" presStyleCnt="0"/>
      <dgm:spPr/>
    </dgm:pt>
    <dgm:pt modelId="{5E84D1EF-11AD-4EB3-A52F-F32F049FCF58}" type="pres">
      <dgm:prSet presAssocID="{BCFDD76D-C899-4C4B-A387-2F567CAB6D00}" presName="rootText" presStyleLbl="node2" presStyleIdx="5" presStyleCnt="9" custScaleX="268839">
        <dgm:presLayoutVars>
          <dgm:chPref val="3"/>
        </dgm:presLayoutVars>
      </dgm:prSet>
      <dgm:spPr/>
      <dgm:t>
        <a:bodyPr/>
        <a:lstStyle/>
        <a:p>
          <a:endParaRPr lang="en-US"/>
        </a:p>
      </dgm:t>
    </dgm:pt>
    <dgm:pt modelId="{16209B16-74FB-4529-9EC2-9D0CFB53177C}" type="pres">
      <dgm:prSet presAssocID="{BCFDD76D-C899-4C4B-A387-2F567CAB6D00}" presName="rootConnector" presStyleLbl="node2" presStyleIdx="5" presStyleCnt="9"/>
      <dgm:spPr/>
      <dgm:t>
        <a:bodyPr/>
        <a:lstStyle/>
        <a:p>
          <a:endParaRPr lang="en-US"/>
        </a:p>
      </dgm:t>
    </dgm:pt>
    <dgm:pt modelId="{C2D0C429-1AF5-4151-8809-CF5B4867665A}" type="pres">
      <dgm:prSet presAssocID="{BCFDD76D-C899-4C4B-A387-2F567CAB6D00}" presName="hierChild4" presStyleCnt="0"/>
      <dgm:spPr/>
    </dgm:pt>
    <dgm:pt modelId="{EEB2B196-3575-407F-86FE-A4DB8FECA0FD}" type="pres">
      <dgm:prSet presAssocID="{BCFDD76D-C899-4C4B-A387-2F567CAB6D00}" presName="hierChild5" presStyleCnt="0"/>
      <dgm:spPr/>
    </dgm:pt>
    <dgm:pt modelId="{78A45642-372F-44EC-98AA-DD6764939422}" type="pres">
      <dgm:prSet presAssocID="{50716A27-B6D1-4F37-8FD0-7A9E2B8A0A0B}" presName="Name50" presStyleLbl="parChTrans1D2" presStyleIdx="6" presStyleCnt="9"/>
      <dgm:spPr/>
      <dgm:t>
        <a:bodyPr/>
        <a:lstStyle/>
        <a:p>
          <a:endParaRPr lang="en-US"/>
        </a:p>
      </dgm:t>
    </dgm:pt>
    <dgm:pt modelId="{D8693C59-F185-4598-B213-205C11DF9648}" type="pres">
      <dgm:prSet presAssocID="{F671037E-EBD7-4102-8E84-C21B3803A98F}" presName="hierRoot2" presStyleCnt="0">
        <dgm:presLayoutVars>
          <dgm:hierBranch/>
        </dgm:presLayoutVars>
      </dgm:prSet>
      <dgm:spPr/>
    </dgm:pt>
    <dgm:pt modelId="{4685DA66-F64E-483D-AC7A-01420071CC23}" type="pres">
      <dgm:prSet presAssocID="{F671037E-EBD7-4102-8E84-C21B3803A98F}" presName="rootComposite" presStyleCnt="0"/>
      <dgm:spPr/>
    </dgm:pt>
    <dgm:pt modelId="{18A83DD8-0F3C-41D7-BD56-A969C7C3B93B}" type="pres">
      <dgm:prSet presAssocID="{F671037E-EBD7-4102-8E84-C21B3803A98F}" presName="rootText" presStyleLbl="node2" presStyleIdx="6" presStyleCnt="9" custScaleX="268838">
        <dgm:presLayoutVars>
          <dgm:chPref val="3"/>
        </dgm:presLayoutVars>
      </dgm:prSet>
      <dgm:spPr/>
      <dgm:t>
        <a:bodyPr/>
        <a:lstStyle/>
        <a:p>
          <a:endParaRPr lang="en-US"/>
        </a:p>
      </dgm:t>
    </dgm:pt>
    <dgm:pt modelId="{39905A46-431D-47BD-BE97-313DBA06DF50}" type="pres">
      <dgm:prSet presAssocID="{F671037E-EBD7-4102-8E84-C21B3803A98F}" presName="rootConnector" presStyleLbl="node2" presStyleIdx="6" presStyleCnt="9"/>
      <dgm:spPr/>
      <dgm:t>
        <a:bodyPr/>
        <a:lstStyle/>
        <a:p>
          <a:endParaRPr lang="en-US"/>
        </a:p>
      </dgm:t>
    </dgm:pt>
    <dgm:pt modelId="{8B6DB641-645B-48F9-B45E-EBD2954BC59B}" type="pres">
      <dgm:prSet presAssocID="{F671037E-EBD7-4102-8E84-C21B3803A98F}" presName="hierChild4" presStyleCnt="0"/>
      <dgm:spPr/>
    </dgm:pt>
    <dgm:pt modelId="{F578ED6E-E5C4-442D-BA99-72C78B6B9919}" type="pres">
      <dgm:prSet presAssocID="{F671037E-EBD7-4102-8E84-C21B3803A98F}" presName="hierChild5" presStyleCnt="0"/>
      <dgm:spPr/>
    </dgm:pt>
    <dgm:pt modelId="{F33B43A9-52B5-4D9A-89DA-6649A4FB2DD4}" type="pres">
      <dgm:prSet presAssocID="{C6ECC6D5-F00D-4CE7-B121-534C38C72D88}" presName="Name50" presStyleLbl="parChTrans1D2" presStyleIdx="7" presStyleCnt="9"/>
      <dgm:spPr/>
      <dgm:t>
        <a:bodyPr/>
        <a:lstStyle/>
        <a:p>
          <a:endParaRPr lang="en-US"/>
        </a:p>
      </dgm:t>
    </dgm:pt>
    <dgm:pt modelId="{D0BBFB66-D858-42EA-8664-EE7E8AB7B7B8}" type="pres">
      <dgm:prSet presAssocID="{5D6C89B2-CB38-44FB-AD11-295ED49EBAC1}" presName="hierRoot2" presStyleCnt="0">
        <dgm:presLayoutVars>
          <dgm:hierBranch val="init"/>
        </dgm:presLayoutVars>
      </dgm:prSet>
      <dgm:spPr/>
    </dgm:pt>
    <dgm:pt modelId="{6FF93044-5F02-4C6A-823C-E98B2DF1C958}" type="pres">
      <dgm:prSet presAssocID="{5D6C89B2-CB38-44FB-AD11-295ED49EBAC1}" presName="rootComposite" presStyleCnt="0"/>
      <dgm:spPr/>
    </dgm:pt>
    <dgm:pt modelId="{4AEA6D42-17F2-4A40-8AA4-C1D1BA448947}" type="pres">
      <dgm:prSet presAssocID="{5D6C89B2-CB38-44FB-AD11-295ED49EBAC1}" presName="rootText" presStyleLbl="node2" presStyleIdx="7" presStyleCnt="9" custScaleX="271677">
        <dgm:presLayoutVars>
          <dgm:chPref val="3"/>
        </dgm:presLayoutVars>
      </dgm:prSet>
      <dgm:spPr/>
      <dgm:t>
        <a:bodyPr/>
        <a:lstStyle/>
        <a:p>
          <a:endParaRPr lang="en-US"/>
        </a:p>
      </dgm:t>
    </dgm:pt>
    <dgm:pt modelId="{124E0FE7-CFC1-4F20-9FB8-25B9F5BD6C6F}" type="pres">
      <dgm:prSet presAssocID="{5D6C89B2-CB38-44FB-AD11-295ED49EBAC1}" presName="rootConnector" presStyleLbl="node2" presStyleIdx="7" presStyleCnt="9"/>
      <dgm:spPr/>
      <dgm:t>
        <a:bodyPr/>
        <a:lstStyle/>
        <a:p>
          <a:endParaRPr lang="en-US"/>
        </a:p>
      </dgm:t>
    </dgm:pt>
    <dgm:pt modelId="{7B030048-20A5-4B85-A15C-030BA16EE3B2}" type="pres">
      <dgm:prSet presAssocID="{5D6C89B2-CB38-44FB-AD11-295ED49EBAC1}" presName="hierChild4" presStyleCnt="0"/>
      <dgm:spPr/>
    </dgm:pt>
    <dgm:pt modelId="{38097FBC-8407-44B1-ACF9-E81B5857AC64}" type="pres">
      <dgm:prSet presAssocID="{5D6C89B2-CB38-44FB-AD11-295ED49EBAC1}" presName="hierChild5" presStyleCnt="0"/>
      <dgm:spPr/>
    </dgm:pt>
    <dgm:pt modelId="{7BA26852-BB6A-44C5-BF34-D11D8B046A51}" type="pres">
      <dgm:prSet presAssocID="{558D759E-67F4-4BB7-A924-56809F07F9CA}" presName="Name50" presStyleLbl="parChTrans1D2" presStyleIdx="8" presStyleCnt="9"/>
      <dgm:spPr/>
      <dgm:t>
        <a:bodyPr/>
        <a:lstStyle/>
        <a:p>
          <a:endParaRPr lang="en-US"/>
        </a:p>
      </dgm:t>
    </dgm:pt>
    <dgm:pt modelId="{7E5AA95D-1F4D-45E7-8ADA-D8DC11B9BF74}" type="pres">
      <dgm:prSet presAssocID="{2BC858B5-FD26-444F-832A-BB7D6B364196}" presName="hierRoot2" presStyleCnt="0">
        <dgm:presLayoutVars>
          <dgm:hierBranch val="init"/>
        </dgm:presLayoutVars>
      </dgm:prSet>
      <dgm:spPr/>
    </dgm:pt>
    <dgm:pt modelId="{A0AB2D8E-B046-4B9B-8E00-0373F2E02730}" type="pres">
      <dgm:prSet presAssocID="{2BC858B5-FD26-444F-832A-BB7D6B364196}" presName="rootComposite" presStyleCnt="0"/>
      <dgm:spPr/>
    </dgm:pt>
    <dgm:pt modelId="{727E9732-01A9-4A14-A2F0-4834FF5D61E7}" type="pres">
      <dgm:prSet presAssocID="{2BC858B5-FD26-444F-832A-BB7D6B364196}" presName="rootText" presStyleLbl="node2" presStyleIdx="8" presStyleCnt="9" custScaleX="271677">
        <dgm:presLayoutVars>
          <dgm:chPref val="3"/>
        </dgm:presLayoutVars>
      </dgm:prSet>
      <dgm:spPr/>
      <dgm:t>
        <a:bodyPr/>
        <a:lstStyle/>
        <a:p>
          <a:endParaRPr lang="en-US"/>
        </a:p>
      </dgm:t>
    </dgm:pt>
    <dgm:pt modelId="{164B5500-737F-4681-B5A7-4083178F4FB2}" type="pres">
      <dgm:prSet presAssocID="{2BC858B5-FD26-444F-832A-BB7D6B364196}" presName="rootConnector" presStyleLbl="node2" presStyleIdx="8" presStyleCnt="9"/>
      <dgm:spPr/>
      <dgm:t>
        <a:bodyPr/>
        <a:lstStyle/>
        <a:p>
          <a:endParaRPr lang="en-US"/>
        </a:p>
      </dgm:t>
    </dgm:pt>
    <dgm:pt modelId="{BF50192A-51B9-45C7-9110-E28286E1FCA4}" type="pres">
      <dgm:prSet presAssocID="{2BC858B5-FD26-444F-832A-BB7D6B364196}" presName="hierChild4" presStyleCnt="0"/>
      <dgm:spPr/>
    </dgm:pt>
    <dgm:pt modelId="{F929F997-4676-4561-A60A-ADD459EEB8BF}" type="pres">
      <dgm:prSet presAssocID="{2BC858B5-FD26-444F-832A-BB7D6B364196}" presName="hierChild5" presStyleCnt="0"/>
      <dgm:spPr/>
    </dgm:pt>
    <dgm:pt modelId="{A50B39F9-9FC1-4264-8090-6822A12809EE}" type="pres">
      <dgm:prSet presAssocID="{F2F468F4-50AE-4DDD-BC29-26D6DED5840B}" presName="hierChild3" presStyleCnt="0"/>
      <dgm:spPr/>
    </dgm:pt>
  </dgm:ptLst>
  <dgm:cxnLst>
    <dgm:cxn modelId="{2FD2E7E6-3101-4AA8-AFD1-7F7748BBF7AF}" srcId="{F2F468F4-50AE-4DDD-BC29-26D6DED5840B}" destId="{1833AF5D-B350-46E0-9A7B-1D5A1A04701C}" srcOrd="1" destOrd="0" parTransId="{BF710731-F791-4F40-9FC8-01C3C15039A7}" sibTransId="{62982DFD-BF32-409C-9149-5E8876E8C58E}"/>
    <dgm:cxn modelId="{DB5E32BC-3B3A-470D-9F66-B6DE62420838}" srcId="{F2F468F4-50AE-4DDD-BC29-26D6DED5840B}" destId="{AF9C020E-F1D1-4564-BEF9-CCF07D53881F}" srcOrd="4" destOrd="0" parTransId="{2485F45B-571F-4A3F-982E-15FA3E335A94}" sibTransId="{DAFCAA00-FE2A-47AF-AFA9-889F67D6D09A}"/>
    <dgm:cxn modelId="{1CA85258-DDF5-470A-A364-D9CA88E4FBED}" srcId="{3D8E41D4-C592-44FF-9F43-6643CBC61F3A}" destId="{F2F468F4-50AE-4DDD-BC29-26D6DED5840B}" srcOrd="0" destOrd="0" parTransId="{493F405A-BC4A-4F82-B605-F0E753C4D339}" sibTransId="{A0A1AEB5-BE4C-4846-9049-3B99F4A0D480}"/>
    <dgm:cxn modelId="{C5EC21DD-44FD-4AF2-967E-F4EA3DEB734B}" type="presOf" srcId="{AF9C020E-F1D1-4564-BEF9-CCF07D53881F}" destId="{8F707429-6E5D-41BA-8EE6-411D07228127}" srcOrd="1" destOrd="0" presId="urn:microsoft.com/office/officeart/2005/8/layout/orgChart1"/>
    <dgm:cxn modelId="{3E6DCB48-8513-4AE8-B804-7BC1F005F9D8}" srcId="{F2F468F4-50AE-4DDD-BC29-26D6DED5840B}" destId="{DF90AA2C-1472-4ACC-82DF-775724C2B574}" srcOrd="0" destOrd="0" parTransId="{F2D97B13-0FC6-44E1-AF60-AEF81511292E}" sibTransId="{33A71A1E-3273-4094-B7A6-3202E36A8642}"/>
    <dgm:cxn modelId="{C0606E21-1F2F-437B-8CF4-9CAE9CCE51B6}" type="presOf" srcId="{50716A27-B6D1-4F37-8FD0-7A9E2B8A0A0B}" destId="{78A45642-372F-44EC-98AA-DD6764939422}" srcOrd="0" destOrd="0" presId="urn:microsoft.com/office/officeart/2005/8/layout/orgChart1"/>
    <dgm:cxn modelId="{3AEA6542-FF9F-4B44-849D-2F6B17C4980B}" type="presOf" srcId="{2485F45B-571F-4A3F-982E-15FA3E335A94}" destId="{8E4928FE-A703-4936-99FC-8F62F4FD41BE}" srcOrd="0" destOrd="0" presId="urn:microsoft.com/office/officeart/2005/8/layout/orgChart1"/>
    <dgm:cxn modelId="{73BBD459-2573-4D42-81AA-4E9C06175418}" type="presOf" srcId="{BCFDD76D-C899-4C4B-A387-2F567CAB6D00}" destId="{16209B16-74FB-4529-9EC2-9D0CFB53177C}" srcOrd="1" destOrd="0" presId="urn:microsoft.com/office/officeart/2005/8/layout/orgChart1"/>
    <dgm:cxn modelId="{7B3838E5-75C6-4AD9-8DC4-3E7B6D442629}" srcId="{F2F468F4-50AE-4DDD-BC29-26D6DED5840B}" destId="{5D6C89B2-CB38-44FB-AD11-295ED49EBAC1}" srcOrd="7" destOrd="0" parTransId="{C6ECC6D5-F00D-4CE7-B121-534C38C72D88}" sibTransId="{13403EA0-9F5E-4A53-BB50-16BAF577535F}"/>
    <dgm:cxn modelId="{60324244-AAA5-4AA2-89C2-DC5ED4B46248}" srcId="{F2F468F4-50AE-4DDD-BC29-26D6DED5840B}" destId="{F671037E-EBD7-4102-8E84-C21B3803A98F}" srcOrd="6" destOrd="0" parTransId="{50716A27-B6D1-4F37-8FD0-7A9E2B8A0A0B}" sibTransId="{79DEE724-0FAC-442B-8033-853F29EB4023}"/>
    <dgm:cxn modelId="{05B3801E-2D33-40AF-8838-F415834C658C}" type="presOf" srcId="{F671037E-EBD7-4102-8E84-C21B3803A98F}" destId="{18A83DD8-0F3C-41D7-BD56-A969C7C3B93B}" srcOrd="0" destOrd="0" presId="urn:microsoft.com/office/officeart/2005/8/layout/orgChart1"/>
    <dgm:cxn modelId="{4EC477A1-55D8-4A8B-8641-A1B86ACC2432}" type="presOf" srcId="{F2D97B13-0FC6-44E1-AF60-AEF81511292E}" destId="{E54B4D5C-7095-4C52-A909-F4BF2413A07A}" srcOrd="0" destOrd="0" presId="urn:microsoft.com/office/officeart/2005/8/layout/orgChart1"/>
    <dgm:cxn modelId="{C7AC6ACF-F3CE-4E12-8BE9-819DD648AE8B}" type="presOf" srcId="{C6ECC6D5-F00D-4CE7-B121-534C38C72D88}" destId="{F33B43A9-52B5-4D9A-89DA-6649A4FB2DD4}" srcOrd="0" destOrd="0" presId="urn:microsoft.com/office/officeart/2005/8/layout/orgChart1"/>
    <dgm:cxn modelId="{914D7175-BAED-4E32-96A6-A399DDE49316}" type="presOf" srcId="{BF710731-F791-4F40-9FC8-01C3C15039A7}" destId="{5F70FBEA-25E3-40FF-80B8-1DC9FF7F4E92}" srcOrd="0" destOrd="0" presId="urn:microsoft.com/office/officeart/2005/8/layout/orgChart1"/>
    <dgm:cxn modelId="{6BCC2DBD-9A58-4373-B7F4-6448308116F2}" type="presOf" srcId="{2BC858B5-FD26-444F-832A-BB7D6B364196}" destId="{164B5500-737F-4681-B5A7-4083178F4FB2}" srcOrd="1" destOrd="0" presId="urn:microsoft.com/office/officeart/2005/8/layout/orgChart1"/>
    <dgm:cxn modelId="{8F7CFAC7-EEB9-4B24-8477-4EAC705D6C8D}" type="presOf" srcId="{2BC858B5-FD26-444F-832A-BB7D6B364196}" destId="{727E9732-01A9-4A14-A2F0-4834FF5D61E7}" srcOrd="0" destOrd="0" presId="urn:microsoft.com/office/officeart/2005/8/layout/orgChart1"/>
    <dgm:cxn modelId="{BC09F735-DED9-4432-8ABD-4ED166346351}" type="presOf" srcId="{C2EFB733-5590-49E4-8627-535EBD99D435}" destId="{3D9140E4-5BEC-4491-93AD-07C58A14EE03}" srcOrd="1" destOrd="0" presId="urn:microsoft.com/office/officeart/2005/8/layout/orgChart1"/>
    <dgm:cxn modelId="{28E98AB4-D7C5-48E1-9008-C0743DF23A35}" type="presOf" srcId="{1E4E4A3C-27D6-457F-B0B2-652EFE9DF035}" destId="{811EBC98-0D37-4FFB-A356-0D2B78BB0EE8}" srcOrd="0" destOrd="0" presId="urn:microsoft.com/office/officeart/2005/8/layout/orgChart1"/>
    <dgm:cxn modelId="{62926D7F-1037-4F90-B43C-2A153F2144BB}" type="presOf" srcId="{C784EA40-7BD3-4849-AEA9-8C110E7E157B}" destId="{D5EEC1A6-3741-4B16-B74C-2ED73D9F3234}" srcOrd="0" destOrd="0" presId="urn:microsoft.com/office/officeart/2005/8/layout/orgChart1"/>
    <dgm:cxn modelId="{72390A2E-037A-4E08-A691-910531AA8CAA}" type="presOf" srcId="{DF90AA2C-1472-4ACC-82DF-775724C2B574}" destId="{1C620F8F-F71B-4DEE-9E2E-AD753B5B5870}" srcOrd="0" destOrd="0" presId="urn:microsoft.com/office/officeart/2005/8/layout/orgChart1"/>
    <dgm:cxn modelId="{49C501D5-2A74-42FF-8596-31122E8F8299}" type="presOf" srcId="{1BCE9BEB-9403-46CC-8AA0-91C766010307}" destId="{46B0DE96-B478-4978-AE0B-FC0BE8CC09BD}" srcOrd="0" destOrd="0" presId="urn:microsoft.com/office/officeart/2005/8/layout/orgChart1"/>
    <dgm:cxn modelId="{5F0531CA-CA39-440B-B1FF-479EF2153F47}" type="presOf" srcId="{558D759E-67F4-4BB7-A924-56809F07F9CA}" destId="{7BA26852-BB6A-44C5-BF34-D11D8B046A51}" srcOrd="0" destOrd="0" presId="urn:microsoft.com/office/officeart/2005/8/layout/orgChart1"/>
    <dgm:cxn modelId="{00D9638D-8759-4DB8-A6BB-1D85A4F2823D}" type="presOf" srcId="{BCFDD76D-C899-4C4B-A387-2F567CAB6D00}" destId="{5E84D1EF-11AD-4EB3-A52F-F32F049FCF58}" srcOrd="0" destOrd="0" presId="urn:microsoft.com/office/officeart/2005/8/layout/orgChart1"/>
    <dgm:cxn modelId="{B573CD22-FA45-411D-8BC3-F1D1C52AF8FD}" srcId="{F2F468F4-50AE-4DDD-BC29-26D6DED5840B}" destId="{2BC858B5-FD26-444F-832A-BB7D6B364196}" srcOrd="8" destOrd="0" parTransId="{558D759E-67F4-4BB7-A924-56809F07F9CA}" sibTransId="{4654D1D8-2D1C-4FD4-B675-4630E594B5BC}"/>
    <dgm:cxn modelId="{55CEE38D-BAF4-4FCE-98B1-4076C8F3A961}" type="presOf" srcId="{C2EFB733-5590-49E4-8627-535EBD99D435}" destId="{6EC264AD-3B5B-4D56-AAB3-4FA98625660F}" srcOrd="0" destOrd="0" presId="urn:microsoft.com/office/officeart/2005/8/layout/orgChart1"/>
    <dgm:cxn modelId="{24414A0C-2D18-4D01-A79F-0029F9E8D6CB}" type="presOf" srcId="{DF90AA2C-1472-4ACC-82DF-775724C2B574}" destId="{F976DFA5-646A-49C7-B058-C9EC3AF892BD}" srcOrd="1" destOrd="0" presId="urn:microsoft.com/office/officeart/2005/8/layout/orgChart1"/>
    <dgm:cxn modelId="{BE1D3D66-1CD8-4F0D-994B-8394175BA27C}" srcId="{F2F468F4-50AE-4DDD-BC29-26D6DED5840B}" destId="{BCFDD76D-C899-4C4B-A387-2F567CAB6D00}" srcOrd="5" destOrd="0" parTransId="{1E4E4A3C-27D6-457F-B0B2-652EFE9DF035}" sibTransId="{FD5F4AB7-06F8-4BD3-B559-3B656B29F072}"/>
    <dgm:cxn modelId="{6325DB6B-1B6F-4931-8EEC-B811BF0EA350}" type="presOf" srcId="{F2F468F4-50AE-4DDD-BC29-26D6DED5840B}" destId="{531ACB13-544F-4DC3-A38C-D79745514A77}" srcOrd="1" destOrd="0" presId="urn:microsoft.com/office/officeart/2005/8/layout/orgChart1"/>
    <dgm:cxn modelId="{E487067D-0A7A-4CCF-BA3A-988035D9F0A3}" type="presOf" srcId="{F2F468F4-50AE-4DDD-BC29-26D6DED5840B}" destId="{9A2BC072-95A2-4CA4-B836-E90E793BB04C}" srcOrd="0" destOrd="0" presId="urn:microsoft.com/office/officeart/2005/8/layout/orgChart1"/>
    <dgm:cxn modelId="{806C7B28-1427-4D77-B01A-82B173FA21D6}" type="presOf" srcId="{1833AF5D-B350-46E0-9A7B-1D5A1A04701C}" destId="{7D9A1D25-EAF4-453A-844C-2543DC103CDD}" srcOrd="1" destOrd="0" presId="urn:microsoft.com/office/officeart/2005/8/layout/orgChart1"/>
    <dgm:cxn modelId="{90D41355-78A3-441A-81C8-4A8F7AC7600F}" type="presOf" srcId="{5D6C89B2-CB38-44FB-AD11-295ED49EBAC1}" destId="{124E0FE7-CFC1-4F20-9FB8-25B9F5BD6C6F}" srcOrd="1" destOrd="0" presId="urn:microsoft.com/office/officeart/2005/8/layout/orgChart1"/>
    <dgm:cxn modelId="{72740B5D-09C6-4071-B926-5BDCC0298693}" type="presOf" srcId="{1BCE9BEB-9403-46CC-8AA0-91C766010307}" destId="{9293C47E-6C2B-48E1-A5D8-3C33168A65CF}" srcOrd="1" destOrd="0" presId="urn:microsoft.com/office/officeart/2005/8/layout/orgChart1"/>
    <dgm:cxn modelId="{42E85182-5D9F-4E50-8BEC-885605EF798E}" srcId="{F2F468F4-50AE-4DDD-BC29-26D6DED5840B}" destId="{1BCE9BEB-9403-46CC-8AA0-91C766010307}" srcOrd="2" destOrd="0" parTransId="{C784EA40-7BD3-4849-AEA9-8C110E7E157B}" sibTransId="{7419D831-5705-4EF9-B956-F17A681800A3}"/>
    <dgm:cxn modelId="{B37D257E-F915-47B0-BBBD-232DD307F12C}" type="presOf" srcId="{F671037E-EBD7-4102-8E84-C21B3803A98F}" destId="{39905A46-431D-47BD-BE97-313DBA06DF50}" srcOrd="1" destOrd="0" presId="urn:microsoft.com/office/officeart/2005/8/layout/orgChart1"/>
    <dgm:cxn modelId="{2A1E50F9-4D5B-4634-9E54-75777B0C1B3A}" type="presOf" srcId="{AF9C020E-F1D1-4564-BEF9-CCF07D53881F}" destId="{C0CED870-82CF-4612-90F8-3273C4CF3362}" srcOrd="0" destOrd="0" presId="urn:microsoft.com/office/officeart/2005/8/layout/orgChart1"/>
    <dgm:cxn modelId="{42E99FF1-9B45-42EF-9831-A7E2776C8223}" type="presOf" srcId="{3D8E41D4-C592-44FF-9F43-6643CBC61F3A}" destId="{59999331-08BF-4908-975E-AEDDAAC2ACBD}" srcOrd="0" destOrd="0" presId="urn:microsoft.com/office/officeart/2005/8/layout/orgChart1"/>
    <dgm:cxn modelId="{45767EEB-FE20-4E2E-805B-1F6D589BD3C7}" srcId="{F2F468F4-50AE-4DDD-BC29-26D6DED5840B}" destId="{C2EFB733-5590-49E4-8627-535EBD99D435}" srcOrd="3" destOrd="0" parTransId="{14DC9B3D-3663-4A25-BA05-FFDA94575C64}" sibTransId="{0EE1CC85-7A95-4315-BE8D-691FE1530412}"/>
    <dgm:cxn modelId="{F93A6172-494C-45A0-9AE0-4EB8C7DABE04}" type="presOf" srcId="{1833AF5D-B350-46E0-9A7B-1D5A1A04701C}" destId="{81A9554B-ACB9-4775-BDBA-E7D9D140DCA8}" srcOrd="0" destOrd="0" presId="urn:microsoft.com/office/officeart/2005/8/layout/orgChart1"/>
    <dgm:cxn modelId="{D5E4110B-F482-409B-BCF9-FB2F848883E3}" type="presOf" srcId="{14DC9B3D-3663-4A25-BA05-FFDA94575C64}" destId="{822CCB6A-38DC-49AD-AB6D-F961520B0BA7}" srcOrd="0" destOrd="0" presId="urn:microsoft.com/office/officeart/2005/8/layout/orgChart1"/>
    <dgm:cxn modelId="{183B6307-360A-45EE-9996-AB208CE906BD}" type="presOf" srcId="{5D6C89B2-CB38-44FB-AD11-295ED49EBAC1}" destId="{4AEA6D42-17F2-4A40-8AA4-C1D1BA448947}" srcOrd="0" destOrd="0" presId="urn:microsoft.com/office/officeart/2005/8/layout/orgChart1"/>
    <dgm:cxn modelId="{F6F4A6B1-8358-4632-931F-FB5DAF1EFBB3}" type="presParOf" srcId="{59999331-08BF-4908-975E-AEDDAAC2ACBD}" destId="{8DBDD94E-64F6-4D63-BA4B-5A997772419A}" srcOrd="0" destOrd="0" presId="urn:microsoft.com/office/officeart/2005/8/layout/orgChart1"/>
    <dgm:cxn modelId="{90642DF1-D7A1-4F57-BA0D-33D6DBB4A59C}" type="presParOf" srcId="{8DBDD94E-64F6-4D63-BA4B-5A997772419A}" destId="{E7982100-D3E9-47C4-8F95-40A2595C76DE}" srcOrd="0" destOrd="0" presId="urn:microsoft.com/office/officeart/2005/8/layout/orgChart1"/>
    <dgm:cxn modelId="{67CDB4C6-2560-438B-96DB-66DF7461A0C3}" type="presParOf" srcId="{E7982100-D3E9-47C4-8F95-40A2595C76DE}" destId="{9A2BC072-95A2-4CA4-B836-E90E793BB04C}" srcOrd="0" destOrd="0" presId="urn:microsoft.com/office/officeart/2005/8/layout/orgChart1"/>
    <dgm:cxn modelId="{16B77FE7-4FA8-4E66-B772-EB4FF396188B}" type="presParOf" srcId="{E7982100-D3E9-47C4-8F95-40A2595C76DE}" destId="{531ACB13-544F-4DC3-A38C-D79745514A77}" srcOrd="1" destOrd="0" presId="urn:microsoft.com/office/officeart/2005/8/layout/orgChart1"/>
    <dgm:cxn modelId="{8A7A6ADF-74F2-45A8-8450-1A12945BC8A6}" type="presParOf" srcId="{8DBDD94E-64F6-4D63-BA4B-5A997772419A}" destId="{4B3E76C1-1102-4BC7-9061-BFA77B395F0B}" srcOrd="1" destOrd="0" presId="urn:microsoft.com/office/officeart/2005/8/layout/orgChart1"/>
    <dgm:cxn modelId="{ED43B5DC-A3CE-418A-B7B8-BE6C321FD5E0}" type="presParOf" srcId="{4B3E76C1-1102-4BC7-9061-BFA77B395F0B}" destId="{E54B4D5C-7095-4C52-A909-F4BF2413A07A}" srcOrd="0" destOrd="0" presId="urn:microsoft.com/office/officeart/2005/8/layout/orgChart1"/>
    <dgm:cxn modelId="{189823F1-388A-44AC-A078-167940C3E087}" type="presParOf" srcId="{4B3E76C1-1102-4BC7-9061-BFA77B395F0B}" destId="{9EAB0E6C-4E95-4670-8274-EA4835C67670}" srcOrd="1" destOrd="0" presId="urn:microsoft.com/office/officeart/2005/8/layout/orgChart1"/>
    <dgm:cxn modelId="{68993557-DBC8-498B-910F-4D67505B152F}" type="presParOf" srcId="{9EAB0E6C-4E95-4670-8274-EA4835C67670}" destId="{CEF7BE00-5FEA-41D3-9B37-8521C1C63EAD}" srcOrd="0" destOrd="0" presId="urn:microsoft.com/office/officeart/2005/8/layout/orgChart1"/>
    <dgm:cxn modelId="{6A3705FD-7DE3-4740-9A06-91F5FE918ED6}" type="presParOf" srcId="{CEF7BE00-5FEA-41D3-9B37-8521C1C63EAD}" destId="{1C620F8F-F71B-4DEE-9E2E-AD753B5B5870}" srcOrd="0" destOrd="0" presId="urn:microsoft.com/office/officeart/2005/8/layout/orgChart1"/>
    <dgm:cxn modelId="{A9786A9D-066F-4269-9BB1-536410DCD285}" type="presParOf" srcId="{CEF7BE00-5FEA-41D3-9B37-8521C1C63EAD}" destId="{F976DFA5-646A-49C7-B058-C9EC3AF892BD}" srcOrd="1" destOrd="0" presId="urn:microsoft.com/office/officeart/2005/8/layout/orgChart1"/>
    <dgm:cxn modelId="{98046171-DE6A-4868-B0A5-E06B51612670}" type="presParOf" srcId="{9EAB0E6C-4E95-4670-8274-EA4835C67670}" destId="{769F058F-AE6D-48B1-A773-7CE1C9AF17C5}" srcOrd="1" destOrd="0" presId="urn:microsoft.com/office/officeart/2005/8/layout/orgChart1"/>
    <dgm:cxn modelId="{1CBA25DB-BD83-4157-8E93-9B5717E25156}" type="presParOf" srcId="{9EAB0E6C-4E95-4670-8274-EA4835C67670}" destId="{C40D9E86-61AE-4F9C-81EF-4DBC4F13F2E6}" srcOrd="2" destOrd="0" presId="urn:microsoft.com/office/officeart/2005/8/layout/orgChart1"/>
    <dgm:cxn modelId="{40FD80CF-403D-4419-8DFA-A1C7E1DAF975}" type="presParOf" srcId="{4B3E76C1-1102-4BC7-9061-BFA77B395F0B}" destId="{5F70FBEA-25E3-40FF-80B8-1DC9FF7F4E92}" srcOrd="2" destOrd="0" presId="urn:microsoft.com/office/officeart/2005/8/layout/orgChart1"/>
    <dgm:cxn modelId="{A6B720CD-C667-4806-B0B2-00A1CCB81FB8}" type="presParOf" srcId="{4B3E76C1-1102-4BC7-9061-BFA77B395F0B}" destId="{2D01DAA7-5B96-40E7-8D2F-DC3C131E74E5}" srcOrd="3" destOrd="0" presId="urn:microsoft.com/office/officeart/2005/8/layout/orgChart1"/>
    <dgm:cxn modelId="{F0938F37-798C-44F0-8ED8-7440F8481202}" type="presParOf" srcId="{2D01DAA7-5B96-40E7-8D2F-DC3C131E74E5}" destId="{B67FADCC-26EF-4182-A973-C47AC36BD7BA}" srcOrd="0" destOrd="0" presId="urn:microsoft.com/office/officeart/2005/8/layout/orgChart1"/>
    <dgm:cxn modelId="{0B52E269-6A36-4980-8836-EB6DE1DEC380}" type="presParOf" srcId="{B67FADCC-26EF-4182-A973-C47AC36BD7BA}" destId="{81A9554B-ACB9-4775-BDBA-E7D9D140DCA8}" srcOrd="0" destOrd="0" presId="urn:microsoft.com/office/officeart/2005/8/layout/orgChart1"/>
    <dgm:cxn modelId="{B8953628-0D48-4523-BBD6-3BA89B1928CE}" type="presParOf" srcId="{B67FADCC-26EF-4182-A973-C47AC36BD7BA}" destId="{7D9A1D25-EAF4-453A-844C-2543DC103CDD}" srcOrd="1" destOrd="0" presId="urn:microsoft.com/office/officeart/2005/8/layout/orgChart1"/>
    <dgm:cxn modelId="{9F432F1C-9A25-4C91-AD2B-E6627DDADB1B}" type="presParOf" srcId="{2D01DAA7-5B96-40E7-8D2F-DC3C131E74E5}" destId="{06DD8E14-865B-417F-97A3-386F77877CB8}" srcOrd="1" destOrd="0" presId="urn:microsoft.com/office/officeart/2005/8/layout/orgChart1"/>
    <dgm:cxn modelId="{19C3AA60-CFD6-4C6F-922D-E36C24EAE480}" type="presParOf" srcId="{2D01DAA7-5B96-40E7-8D2F-DC3C131E74E5}" destId="{5A06F90E-06A8-4096-960D-D9655649ABB6}" srcOrd="2" destOrd="0" presId="urn:microsoft.com/office/officeart/2005/8/layout/orgChart1"/>
    <dgm:cxn modelId="{3F7558C4-1F3B-414C-93A7-F6670ACA9A31}" type="presParOf" srcId="{4B3E76C1-1102-4BC7-9061-BFA77B395F0B}" destId="{D5EEC1A6-3741-4B16-B74C-2ED73D9F3234}" srcOrd="4" destOrd="0" presId="urn:microsoft.com/office/officeart/2005/8/layout/orgChart1"/>
    <dgm:cxn modelId="{A416AC7E-6399-4DC3-A19F-2EB19DD23682}" type="presParOf" srcId="{4B3E76C1-1102-4BC7-9061-BFA77B395F0B}" destId="{270E0D05-8CFC-495D-91AE-DF18C2907BBD}" srcOrd="5" destOrd="0" presId="urn:microsoft.com/office/officeart/2005/8/layout/orgChart1"/>
    <dgm:cxn modelId="{0BA64FBF-5CB6-4422-8AE1-F41761CFCF0E}" type="presParOf" srcId="{270E0D05-8CFC-495D-91AE-DF18C2907BBD}" destId="{2B1F3CE7-C749-4F45-A22D-BB2A9483446B}" srcOrd="0" destOrd="0" presId="urn:microsoft.com/office/officeart/2005/8/layout/orgChart1"/>
    <dgm:cxn modelId="{F135D4F8-7DC1-4DE4-A956-37AA13AFA551}" type="presParOf" srcId="{2B1F3CE7-C749-4F45-A22D-BB2A9483446B}" destId="{46B0DE96-B478-4978-AE0B-FC0BE8CC09BD}" srcOrd="0" destOrd="0" presId="urn:microsoft.com/office/officeart/2005/8/layout/orgChart1"/>
    <dgm:cxn modelId="{8012695A-B872-4208-AD42-A3EAB20D2DAC}" type="presParOf" srcId="{2B1F3CE7-C749-4F45-A22D-BB2A9483446B}" destId="{9293C47E-6C2B-48E1-A5D8-3C33168A65CF}" srcOrd="1" destOrd="0" presId="urn:microsoft.com/office/officeart/2005/8/layout/orgChart1"/>
    <dgm:cxn modelId="{ECB2D7F9-EA73-45CE-A5F7-726B2FEEA62E}" type="presParOf" srcId="{270E0D05-8CFC-495D-91AE-DF18C2907BBD}" destId="{59A6E84A-EB48-4998-8FEC-5319ECEDB2A8}" srcOrd="1" destOrd="0" presId="urn:microsoft.com/office/officeart/2005/8/layout/orgChart1"/>
    <dgm:cxn modelId="{1591490C-64AE-4EE7-A2CE-3720C03CAFF0}" type="presParOf" srcId="{270E0D05-8CFC-495D-91AE-DF18C2907BBD}" destId="{629B6B86-CF1D-439A-8EB9-6F11ACB0BF23}" srcOrd="2" destOrd="0" presId="urn:microsoft.com/office/officeart/2005/8/layout/orgChart1"/>
    <dgm:cxn modelId="{F7406DEC-B53B-417E-B11D-A362A797BC25}" type="presParOf" srcId="{4B3E76C1-1102-4BC7-9061-BFA77B395F0B}" destId="{822CCB6A-38DC-49AD-AB6D-F961520B0BA7}" srcOrd="6" destOrd="0" presId="urn:microsoft.com/office/officeart/2005/8/layout/orgChart1"/>
    <dgm:cxn modelId="{81DFA716-5EDA-439A-BB9D-999B272F0C9A}" type="presParOf" srcId="{4B3E76C1-1102-4BC7-9061-BFA77B395F0B}" destId="{63F70A0F-1F2F-45FB-A356-B4C0EDE8BBCD}" srcOrd="7" destOrd="0" presId="urn:microsoft.com/office/officeart/2005/8/layout/orgChart1"/>
    <dgm:cxn modelId="{C447938C-6979-4BF8-8278-4DBD9EBBBCA2}" type="presParOf" srcId="{63F70A0F-1F2F-45FB-A356-B4C0EDE8BBCD}" destId="{E417C139-7390-4A51-8E51-8405547E68E4}" srcOrd="0" destOrd="0" presId="urn:microsoft.com/office/officeart/2005/8/layout/orgChart1"/>
    <dgm:cxn modelId="{06D98EFC-2332-4DDE-A302-33C7C5CA4A28}" type="presParOf" srcId="{E417C139-7390-4A51-8E51-8405547E68E4}" destId="{6EC264AD-3B5B-4D56-AAB3-4FA98625660F}" srcOrd="0" destOrd="0" presId="urn:microsoft.com/office/officeart/2005/8/layout/orgChart1"/>
    <dgm:cxn modelId="{00E8624F-E405-4860-A926-56B967DEFBCC}" type="presParOf" srcId="{E417C139-7390-4A51-8E51-8405547E68E4}" destId="{3D9140E4-5BEC-4491-93AD-07C58A14EE03}" srcOrd="1" destOrd="0" presId="urn:microsoft.com/office/officeart/2005/8/layout/orgChart1"/>
    <dgm:cxn modelId="{B1A12872-4413-4F5D-94F6-FE42214AF9D5}" type="presParOf" srcId="{63F70A0F-1F2F-45FB-A356-B4C0EDE8BBCD}" destId="{7B6E95A1-75FB-4248-BA7C-A2EC37104220}" srcOrd="1" destOrd="0" presId="urn:microsoft.com/office/officeart/2005/8/layout/orgChart1"/>
    <dgm:cxn modelId="{F9DC35A9-160C-4048-8591-A2BE125DB6A4}" type="presParOf" srcId="{63F70A0F-1F2F-45FB-A356-B4C0EDE8BBCD}" destId="{1B88A4AE-B652-453F-92FE-BE0E2F73B58A}" srcOrd="2" destOrd="0" presId="urn:microsoft.com/office/officeart/2005/8/layout/orgChart1"/>
    <dgm:cxn modelId="{53DC6240-730A-43A8-A274-5A5CD64DBBDE}" type="presParOf" srcId="{4B3E76C1-1102-4BC7-9061-BFA77B395F0B}" destId="{8E4928FE-A703-4936-99FC-8F62F4FD41BE}" srcOrd="8" destOrd="0" presId="urn:microsoft.com/office/officeart/2005/8/layout/orgChart1"/>
    <dgm:cxn modelId="{911CDDB7-C39B-491F-A624-150E21164446}" type="presParOf" srcId="{4B3E76C1-1102-4BC7-9061-BFA77B395F0B}" destId="{FFE9BEFC-831F-43A2-B0B3-A0E68397D448}" srcOrd="9" destOrd="0" presId="urn:microsoft.com/office/officeart/2005/8/layout/orgChart1"/>
    <dgm:cxn modelId="{CE0A7BCD-6556-4C90-94AC-643F056CD1F4}" type="presParOf" srcId="{FFE9BEFC-831F-43A2-B0B3-A0E68397D448}" destId="{2961A335-4251-4C73-82E5-85E4EB2D5219}" srcOrd="0" destOrd="0" presId="urn:microsoft.com/office/officeart/2005/8/layout/orgChart1"/>
    <dgm:cxn modelId="{718104C1-158C-4A96-8E98-14A61A957C22}" type="presParOf" srcId="{2961A335-4251-4C73-82E5-85E4EB2D5219}" destId="{C0CED870-82CF-4612-90F8-3273C4CF3362}" srcOrd="0" destOrd="0" presId="urn:microsoft.com/office/officeart/2005/8/layout/orgChart1"/>
    <dgm:cxn modelId="{99D9A7BB-3864-4098-BFFF-48C0BCB0F795}" type="presParOf" srcId="{2961A335-4251-4C73-82E5-85E4EB2D5219}" destId="{8F707429-6E5D-41BA-8EE6-411D07228127}" srcOrd="1" destOrd="0" presId="urn:microsoft.com/office/officeart/2005/8/layout/orgChart1"/>
    <dgm:cxn modelId="{11DBB642-53DE-4B00-A699-0D529CB08CFB}" type="presParOf" srcId="{FFE9BEFC-831F-43A2-B0B3-A0E68397D448}" destId="{D7CF40F4-B967-4400-B49B-F04A1A34FF86}" srcOrd="1" destOrd="0" presId="urn:microsoft.com/office/officeart/2005/8/layout/orgChart1"/>
    <dgm:cxn modelId="{547C06AC-E0CF-42CE-9677-F7F9A3B0D06C}" type="presParOf" srcId="{FFE9BEFC-831F-43A2-B0B3-A0E68397D448}" destId="{D205E2DB-B2D0-455D-A293-6BBE605DFC21}" srcOrd="2" destOrd="0" presId="urn:microsoft.com/office/officeart/2005/8/layout/orgChart1"/>
    <dgm:cxn modelId="{41D587F5-5CC5-410E-B87C-6EA48F57BA4B}" type="presParOf" srcId="{4B3E76C1-1102-4BC7-9061-BFA77B395F0B}" destId="{811EBC98-0D37-4FFB-A356-0D2B78BB0EE8}" srcOrd="10" destOrd="0" presId="urn:microsoft.com/office/officeart/2005/8/layout/orgChart1"/>
    <dgm:cxn modelId="{548F50C0-2AD0-48DB-85DF-B0A7758F91F1}" type="presParOf" srcId="{4B3E76C1-1102-4BC7-9061-BFA77B395F0B}" destId="{4C48D423-2B14-4D76-BF0D-09C6B21F074E}" srcOrd="11" destOrd="0" presId="urn:microsoft.com/office/officeart/2005/8/layout/orgChart1"/>
    <dgm:cxn modelId="{B45A9702-BF6D-415A-AB2D-3CFA78BB9485}" type="presParOf" srcId="{4C48D423-2B14-4D76-BF0D-09C6B21F074E}" destId="{55465DC7-784B-4B48-BD7C-9DFD0EA3581C}" srcOrd="0" destOrd="0" presId="urn:microsoft.com/office/officeart/2005/8/layout/orgChart1"/>
    <dgm:cxn modelId="{0609811D-347C-48FA-BC89-3102684AD127}" type="presParOf" srcId="{55465DC7-784B-4B48-BD7C-9DFD0EA3581C}" destId="{5E84D1EF-11AD-4EB3-A52F-F32F049FCF58}" srcOrd="0" destOrd="0" presId="urn:microsoft.com/office/officeart/2005/8/layout/orgChart1"/>
    <dgm:cxn modelId="{893FAC24-030F-436F-B88F-92823DF028E3}" type="presParOf" srcId="{55465DC7-784B-4B48-BD7C-9DFD0EA3581C}" destId="{16209B16-74FB-4529-9EC2-9D0CFB53177C}" srcOrd="1" destOrd="0" presId="urn:microsoft.com/office/officeart/2005/8/layout/orgChart1"/>
    <dgm:cxn modelId="{85AA12FD-7C3F-4F00-AF3C-281FCC8403A7}" type="presParOf" srcId="{4C48D423-2B14-4D76-BF0D-09C6B21F074E}" destId="{C2D0C429-1AF5-4151-8809-CF5B4867665A}" srcOrd="1" destOrd="0" presId="urn:microsoft.com/office/officeart/2005/8/layout/orgChart1"/>
    <dgm:cxn modelId="{8FA028A7-8476-46BB-9A41-EF03101B44BD}" type="presParOf" srcId="{4C48D423-2B14-4D76-BF0D-09C6B21F074E}" destId="{EEB2B196-3575-407F-86FE-A4DB8FECA0FD}" srcOrd="2" destOrd="0" presId="urn:microsoft.com/office/officeart/2005/8/layout/orgChart1"/>
    <dgm:cxn modelId="{8AF42979-7AE0-4D57-99A7-782635592BD8}" type="presParOf" srcId="{4B3E76C1-1102-4BC7-9061-BFA77B395F0B}" destId="{78A45642-372F-44EC-98AA-DD6764939422}" srcOrd="12" destOrd="0" presId="urn:microsoft.com/office/officeart/2005/8/layout/orgChart1"/>
    <dgm:cxn modelId="{D1F35901-33F0-40E2-98A3-AE06A688FCBE}" type="presParOf" srcId="{4B3E76C1-1102-4BC7-9061-BFA77B395F0B}" destId="{D8693C59-F185-4598-B213-205C11DF9648}" srcOrd="13" destOrd="0" presId="urn:microsoft.com/office/officeart/2005/8/layout/orgChart1"/>
    <dgm:cxn modelId="{D41D6182-E097-47AC-9561-2614C5ED006B}" type="presParOf" srcId="{D8693C59-F185-4598-B213-205C11DF9648}" destId="{4685DA66-F64E-483D-AC7A-01420071CC23}" srcOrd="0" destOrd="0" presId="urn:microsoft.com/office/officeart/2005/8/layout/orgChart1"/>
    <dgm:cxn modelId="{B0EBAF5E-F30D-4648-BA79-C731E4EC8DAA}" type="presParOf" srcId="{4685DA66-F64E-483D-AC7A-01420071CC23}" destId="{18A83DD8-0F3C-41D7-BD56-A969C7C3B93B}" srcOrd="0" destOrd="0" presId="urn:microsoft.com/office/officeart/2005/8/layout/orgChart1"/>
    <dgm:cxn modelId="{923A5005-F63B-46FA-9426-2AEEFBE40B39}" type="presParOf" srcId="{4685DA66-F64E-483D-AC7A-01420071CC23}" destId="{39905A46-431D-47BD-BE97-313DBA06DF50}" srcOrd="1" destOrd="0" presId="urn:microsoft.com/office/officeart/2005/8/layout/orgChart1"/>
    <dgm:cxn modelId="{5B562205-3F44-4EB6-9802-7CD576CDD57C}" type="presParOf" srcId="{D8693C59-F185-4598-B213-205C11DF9648}" destId="{8B6DB641-645B-48F9-B45E-EBD2954BC59B}" srcOrd="1" destOrd="0" presId="urn:microsoft.com/office/officeart/2005/8/layout/orgChart1"/>
    <dgm:cxn modelId="{7D51E588-EAC2-47FD-A8C8-FFF55BCFEBB8}" type="presParOf" srcId="{D8693C59-F185-4598-B213-205C11DF9648}" destId="{F578ED6E-E5C4-442D-BA99-72C78B6B9919}" srcOrd="2" destOrd="0" presId="urn:microsoft.com/office/officeart/2005/8/layout/orgChart1"/>
    <dgm:cxn modelId="{F7D839D6-8EE7-4400-B5A7-B93DA786B5E4}" type="presParOf" srcId="{4B3E76C1-1102-4BC7-9061-BFA77B395F0B}" destId="{F33B43A9-52B5-4D9A-89DA-6649A4FB2DD4}" srcOrd="14" destOrd="0" presId="urn:microsoft.com/office/officeart/2005/8/layout/orgChart1"/>
    <dgm:cxn modelId="{01F87C4A-DFBF-4CDA-9AD1-251B8F676E6F}" type="presParOf" srcId="{4B3E76C1-1102-4BC7-9061-BFA77B395F0B}" destId="{D0BBFB66-D858-42EA-8664-EE7E8AB7B7B8}" srcOrd="15" destOrd="0" presId="urn:microsoft.com/office/officeart/2005/8/layout/orgChart1"/>
    <dgm:cxn modelId="{FF19AC12-34B5-406B-995A-4DB23A5ACF69}" type="presParOf" srcId="{D0BBFB66-D858-42EA-8664-EE7E8AB7B7B8}" destId="{6FF93044-5F02-4C6A-823C-E98B2DF1C958}" srcOrd="0" destOrd="0" presId="urn:microsoft.com/office/officeart/2005/8/layout/orgChart1"/>
    <dgm:cxn modelId="{B097DB7B-CC67-44EA-8AD7-51E98DABC0D2}" type="presParOf" srcId="{6FF93044-5F02-4C6A-823C-E98B2DF1C958}" destId="{4AEA6D42-17F2-4A40-8AA4-C1D1BA448947}" srcOrd="0" destOrd="0" presId="urn:microsoft.com/office/officeart/2005/8/layout/orgChart1"/>
    <dgm:cxn modelId="{C0EFEC6C-2548-4870-914B-3027CC3B4A79}" type="presParOf" srcId="{6FF93044-5F02-4C6A-823C-E98B2DF1C958}" destId="{124E0FE7-CFC1-4F20-9FB8-25B9F5BD6C6F}" srcOrd="1" destOrd="0" presId="urn:microsoft.com/office/officeart/2005/8/layout/orgChart1"/>
    <dgm:cxn modelId="{9BA9249B-8699-44A4-A761-15EFBD71A74A}" type="presParOf" srcId="{D0BBFB66-D858-42EA-8664-EE7E8AB7B7B8}" destId="{7B030048-20A5-4B85-A15C-030BA16EE3B2}" srcOrd="1" destOrd="0" presId="urn:microsoft.com/office/officeart/2005/8/layout/orgChart1"/>
    <dgm:cxn modelId="{3B41173C-EEB4-4FF5-B47F-735100D40F8E}" type="presParOf" srcId="{D0BBFB66-D858-42EA-8664-EE7E8AB7B7B8}" destId="{38097FBC-8407-44B1-ACF9-E81B5857AC64}" srcOrd="2" destOrd="0" presId="urn:microsoft.com/office/officeart/2005/8/layout/orgChart1"/>
    <dgm:cxn modelId="{B4E67C3A-8BD0-4129-A4B1-1C9BCB40382C}" type="presParOf" srcId="{4B3E76C1-1102-4BC7-9061-BFA77B395F0B}" destId="{7BA26852-BB6A-44C5-BF34-D11D8B046A51}" srcOrd="16" destOrd="0" presId="urn:microsoft.com/office/officeart/2005/8/layout/orgChart1"/>
    <dgm:cxn modelId="{79C709D5-F334-4C7A-97BA-E5D6E28188C3}" type="presParOf" srcId="{4B3E76C1-1102-4BC7-9061-BFA77B395F0B}" destId="{7E5AA95D-1F4D-45E7-8ADA-D8DC11B9BF74}" srcOrd="17" destOrd="0" presId="urn:microsoft.com/office/officeart/2005/8/layout/orgChart1"/>
    <dgm:cxn modelId="{96EEC77C-34FA-4C17-A80D-3ADBF630A776}" type="presParOf" srcId="{7E5AA95D-1F4D-45E7-8ADA-D8DC11B9BF74}" destId="{A0AB2D8E-B046-4B9B-8E00-0373F2E02730}" srcOrd="0" destOrd="0" presId="urn:microsoft.com/office/officeart/2005/8/layout/orgChart1"/>
    <dgm:cxn modelId="{A8779EEE-C4F2-4A08-8327-47BE108621F4}" type="presParOf" srcId="{A0AB2D8E-B046-4B9B-8E00-0373F2E02730}" destId="{727E9732-01A9-4A14-A2F0-4834FF5D61E7}" srcOrd="0" destOrd="0" presId="urn:microsoft.com/office/officeart/2005/8/layout/orgChart1"/>
    <dgm:cxn modelId="{CC24BC56-BDF6-445E-B4F4-DDB98DD9CB22}" type="presParOf" srcId="{A0AB2D8E-B046-4B9B-8E00-0373F2E02730}" destId="{164B5500-737F-4681-B5A7-4083178F4FB2}" srcOrd="1" destOrd="0" presId="urn:microsoft.com/office/officeart/2005/8/layout/orgChart1"/>
    <dgm:cxn modelId="{18273DAF-3113-4E9B-8D3A-B38FABE2B65F}" type="presParOf" srcId="{7E5AA95D-1F4D-45E7-8ADA-D8DC11B9BF74}" destId="{BF50192A-51B9-45C7-9110-E28286E1FCA4}" srcOrd="1" destOrd="0" presId="urn:microsoft.com/office/officeart/2005/8/layout/orgChart1"/>
    <dgm:cxn modelId="{8C434CCE-74A2-446A-AC19-157054B2E3E6}" type="presParOf" srcId="{7E5AA95D-1F4D-45E7-8ADA-D8DC11B9BF74}" destId="{F929F997-4676-4561-A60A-ADD459EEB8BF}" srcOrd="2" destOrd="0" presId="urn:microsoft.com/office/officeart/2005/8/layout/orgChart1"/>
    <dgm:cxn modelId="{6CDC41A7-63B9-48BD-B7FA-2C903A889794}" type="presParOf" srcId="{8DBDD94E-64F6-4D63-BA4B-5A997772419A}" destId="{A50B39F9-9FC1-4264-8090-6822A12809EE}"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26852-BB6A-44C5-BF34-D11D8B046A51}">
      <dsp:nvSpPr>
        <dsp:cNvPr id="0" name=""/>
        <dsp:cNvSpPr/>
      </dsp:nvSpPr>
      <dsp:spPr>
        <a:xfrm>
          <a:off x="1492309" y="438113"/>
          <a:ext cx="783409" cy="5361891"/>
        </a:xfrm>
        <a:custGeom>
          <a:avLst/>
          <a:gdLst/>
          <a:ahLst/>
          <a:cxnLst/>
          <a:rect l="0" t="0" r="0" b="0"/>
          <a:pathLst>
            <a:path>
              <a:moveTo>
                <a:pt x="0" y="0"/>
              </a:moveTo>
              <a:lnTo>
                <a:pt x="0" y="5361891"/>
              </a:lnTo>
              <a:lnTo>
                <a:pt x="783409" y="536189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3B43A9-52B5-4D9A-89DA-6649A4FB2DD4}">
      <dsp:nvSpPr>
        <dsp:cNvPr id="0" name=""/>
        <dsp:cNvSpPr/>
      </dsp:nvSpPr>
      <dsp:spPr>
        <a:xfrm>
          <a:off x="1492309" y="438113"/>
          <a:ext cx="783409" cy="4741868"/>
        </a:xfrm>
        <a:custGeom>
          <a:avLst/>
          <a:gdLst/>
          <a:ahLst/>
          <a:cxnLst/>
          <a:rect l="0" t="0" r="0" b="0"/>
          <a:pathLst>
            <a:path>
              <a:moveTo>
                <a:pt x="0" y="0"/>
              </a:moveTo>
              <a:lnTo>
                <a:pt x="0" y="4741868"/>
              </a:lnTo>
              <a:lnTo>
                <a:pt x="783409" y="47418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A45642-372F-44EC-98AA-DD6764939422}">
      <dsp:nvSpPr>
        <dsp:cNvPr id="0" name=""/>
        <dsp:cNvSpPr/>
      </dsp:nvSpPr>
      <dsp:spPr>
        <a:xfrm>
          <a:off x="1492309" y="438113"/>
          <a:ext cx="783409" cy="4121845"/>
        </a:xfrm>
        <a:custGeom>
          <a:avLst/>
          <a:gdLst/>
          <a:ahLst/>
          <a:cxnLst/>
          <a:rect l="0" t="0" r="0" b="0"/>
          <a:pathLst>
            <a:path>
              <a:moveTo>
                <a:pt x="0" y="0"/>
              </a:moveTo>
              <a:lnTo>
                <a:pt x="0" y="4121845"/>
              </a:lnTo>
              <a:lnTo>
                <a:pt x="783409" y="41218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1EBC98-0D37-4FFB-A356-0D2B78BB0EE8}">
      <dsp:nvSpPr>
        <dsp:cNvPr id="0" name=""/>
        <dsp:cNvSpPr/>
      </dsp:nvSpPr>
      <dsp:spPr>
        <a:xfrm>
          <a:off x="1492309" y="438113"/>
          <a:ext cx="783409" cy="3501821"/>
        </a:xfrm>
        <a:custGeom>
          <a:avLst/>
          <a:gdLst/>
          <a:ahLst/>
          <a:cxnLst/>
          <a:rect l="0" t="0" r="0" b="0"/>
          <a:pathLst>
            <a:path>
              <a:moveTo>
                <a:pt x="0" y="0"/>
              </a:moveTo>
              <a:lnTo>
                <a:pt x="0" y="3501821"/>
              </a:lnTo>
              <a:lnTo>
                <a:pt x="783409" y="35018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4928FE-A703-4936-99FC-8F62F4FD41BE}">
      <dsp:nvSpPr>
        <dsp:cNvPr id="0" name=""/>
        <dsp:cNvSpPr/>
      </dsp:nvSpPr>
      <dsp:spPr>
        <a:xfrm>
          <a:off x="1492309" y="438113"/>
          <a:ext cx="783409" cy="2881798"/>
        </a:xfrm>
        <a:custGeom>
          <a:avLst/>
          <a:gdLst/>
          <a:ahLst/>
          <a:cxnLst/>
          <a:rect l="0" t="0" r="0" b="0"/>
          <a:pathLst>
            <a:path>
              <a:moveTo>
                <a:pt x="0" y="0"/>
              </a:moveTo>
              <a:lnTo>
                <a:pt x="0" y="2881798"/>
              </a:lnTo>
              <a:lnTo>
                <a:pt x="783409" y="288179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2CCB6A-38DC-49AD-AB6D-F961520B0BA7}">
      <dsp:nvSpPr>
        <dsp:cNvPr id="0" name=""/>
        <dsp:cNvSpPr/>
      </dsp:nvSpPr>
      <dsp:spPr>
        <a:xfrm>
          <a:off x="1492309" y="438113"/>
          <a:ext cx="783409" cy="2261775"/>
        </a:xfrm>
        <a:custGeom>
          <a:avLst/>
          <a:gdLst/>
          <a:ahLst/>
          <a:cxnLst/>
          <a:rect l="0" t="0" r="0" b="0"/>
          <a:pathLst>
            <a:path>
              <a:moveTo>
                <a:pt x="0" y="0"/>
              </a:moveTo>
              <a:lnTo>
                <a:pt x="0" y="2261775"/>
              </a:lnTo>
              <a:lnTo>
                <a:pt x="783409" y="22617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5EEC1A6-3741-4B16-B74C-2ED73D9F3234}">
      <dsp:nvSpPr>
        <dsp:cNvPr id="0" name=""/>
        <dsp:cNvSpPr/>
      </dsp:nvSpPr>
      <dsp:spPr>
        <a:xfrm>
          <a:off x="1492309" y="438113"/>
          <a:ext cx="783409" cy="1641751"/>
        </a:xfrm>
        <a:custGeom>
          <a:avLst/>
          <a:gdLst/>
          <a:ahLst/>
          <a:cxnLst/>
          <a:rect l="0" t="0" r="0" b="0"/>
          <a:pathLst>
            <a:path>
              <a:moveTo>
                <a:pt x="0" y="0"/>
              </a:moveTo>
              <a:lnTo>
                <a:pt x="0" y="1641751"/>
              </a:lnTo>
              <a:lnTo>
                <a:pt x="783409" y="16417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F70FBEA-25E3-40FF-80B8-1DC9FF7F4E92}">
      <dsp:nvSpPr>
        <dsp:cNvPr id="0" name=""/>
        <dsp:cNvSpPr/>
      </dsp:nvSpPr>
      <dsp:spPr>
        <a:xfrm>
          <a:off x="1492309" y="438113"/>
          <a:ext cx="783409" cy="1021728"/>
        </a:xfrm>
        <a:custGeom>
          <a:avLst/>
          <a:gdLst/>
          <a:ahLst/>
          <a:cxnLst/>
          <a:rect l="0" t="0" r="0" b="0"/>
          <a:pathLst>
            <a:path>
              <a:moveTo>
                <a:pt x="0" y="0"/>
              </a:moveTo>
              <a:lnTo>
                <a:pt x="0" y="1021728"/>
              </a:lnTo>
              <a:lnTo>
                <a:pt x="783409" y="10217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4B4D5C-7095-4C52-A909-F4BF2413A07A}">
      <dsp:nvSpPr>
        <dsp:cNvPr id="0" name=""/>
        <dsp:cNvSpPr/>
      </dsp:nvSpPr>
      <dsp:spPr>
        <a:xfrm>
          <a:off x="1492309" y="438113"/>
          <a:ext cx="783409" cy="401705"/>
        </a:xfrm>
        <a:custGeom>
          <a:avLst/>
          <a:gdLst/>
          <a:ahLst/>
          <a:cxnLst/>
          <a:rect l="0" t="0" r="0" b="0"/>
          <a:pathLst>
            <a:path>
              <a:moveTo>
                <a:pt x="0" y="0"/>
              </a:moveTo>
              <a:lnTo>
                <a:pt x="0" y="401705"/>
              </a:lnTo>
              <a:lnTo>
                <a:pt x="783409" y="4017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A2BC072-95A2-4CA4-B836-E90E793BB04C}">
      <dsp:nvSpPr>
        <dsp:cNvPr id="0" name=""/>
        <dsp:cNvSpPr/>
      </dsp:nvSpPr>
      <dsp:spPr>
        <a:xfrm>
          <a:off x="970036" y="1477"/>
          <a:ext cx="5222727"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1200" b="1" i="0" u="none" strike="noStrike" kern="1200" cap="none" normalizeH="0" baseline="0" dirty="0">
              <a:ln>
                <a:noFill/>
              </a:ln>
              <a:solidFill>
                <a:schemeClr val="bg1"/>
              </a:solidFill>
              <a:effectLst/>
              <a:latin typeface="Tahoma" pitchFamily="34" charset="0"/>
              <a:cs typeface="Arial" charset="0"/>
            </a:rPr>
            <a:t>TIM </a:t>
          </a:r>
          <a:r>
            <a:rPr kumimoji="0" lang="id-ID" altLang="id-ID" sz="1200" b="1" i="0" u="none" strike="noStrike" kern="1200" cap="none" normalizeH="0" baseline="0" dirty="0">
              <a:ln>
                <a:noFill/>
              </a:ln>
              <a:solidFill>
                <a:schemeClr val="bg1"/>
              </a:solidFill>
              <a:effectLst/>
              <a:latin typeface="Tahoma" pitchFamily="34" charset="0"/>
              <a:cs typeface="Arial" charset="0"/>
            </a:rPr>
            <a:t>ADVOKASI DAN </a:t>
          </a:r>
          <a:r>
            <a:rPr kumimoji="0" lang="en-US" altLang="id-ID" sz="1200" b="1" i="0" u="none" strike="noStrike" kern="1200" cap="none" normalizeH="0" baseline="0" dirty="0">
              <a:ln>
                <a:noFill/>
              </a:ln>
              <a:solidFill>
                <a:schemeClr val="bg1"/>
              </a:solidFill>
              <a:effectLst/>
              <a:latin typeface="Tahoma" pitchFamily="34" charset="0"/>
              <a:cs typeface="Arial" charset="0"/>
            </a:rPr>
            <a:t>BANTUAN HUKUM </a:t>
          </a:r>
          <a:r>
            <a:rPr kumimoji="0" lang="id-ID" altLang="id-ID" sz="1200" b="1" i="0" u="none" strike="noStrike" kern="1200" cap="none" normalizeH="0" baseline="0" dirty="0">
              <a:ln>
                <a:noFill/>
              </a:ln>
              <a:solidFill>
                <a:schemeClr val="bg1"/>
              </a:solidFill>
              <a:effectLst/>
              <a:latin typeface="Tahoma" pitchFamily="34" charset="0"/>
              <a:cs typeface="Arial" charset="0"/>
            </a:rPr>
            <a:t>KEMENDIKBUD</a:t>
          </a:r>
          <a:endParaRPr kumimoji="0" lang="en-GB" altLang="id-ID" sz="1200" b="1" i="0" u="none" strike="noStrike" kern="1200" cap="none" normalizeH="0" baseline="0" dirty="0">
            <a:ln>
              <a:noFill/>
            </a:ln>
            <a:solidFill>
              <a:schemeClr val="bg1"/>
            </a:solidFill>
            <a:effectLst/>
            <a:latin typeface="Tahoma" pitchFamily="34" charset="0"/>
            <a:cs typeface="Arial" charset="0"/>
          </a:endParaRPr>
        </a:p>
      </dsp:txBody>
      <dsp:txXfrm>
        <a:off x="970036" y="1477"/>
        <a:ext cx="5222727" cy="436636"/>
      </dsp:txXfrm>
    </dsp:sp>
    <dsp:sp modelId="{1C620F8F-F71B-4DEE-9E2E-AD753B5B5870}">
      <dsp:nvSpPr>
        <dsp:cNvPr id="0" name=""/>
        <dsp:cNvSpPr/>
      </dsp:nvSpPr>
      <dsp:spPr>
        <a:xfrm>
          <a:off x="2275718" y="621500"/>
          <a:ext cx="2298120"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SEKRETARIAT JENDERAL</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621500"/>
        <a:ext cx="2298120" cy="436636"/>
      </dsp:txXfrm>
    </dsp:sp>
    <dsp:sp modelId="{81A9554B-ACB9-4775-BDBA-E7D9D140DCA8}">
      <dsp:nvSpPr>
        <dsp:cNvPr id="0" name=""/>
        <dsp:cNvSpPr/>
      </dsp:nvSpPr>
      <dsp:spPr>
        <a:xfrm>
          <a:off x="2275718" y="1241523"/>
          <a:ext cx="2298112"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INSPEKTORAT JENDERAL</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1241523"/>
        <a:ext cx="2298112" cy="436636"/>
      </dsp:txXfrm>
    </dsp:sp>
    <dsp:sp modelId="{46B0DE96-B478-4978-AE0B-FC0BE8CC09BD}">
      <dsp:nvSpPr>
        <dsp:cNvPr id="0" name=""/>
        <dsp:cNvSpPr/>
      </dsp:nvSpPr>
      <dsp:spPr>
        <a:xfrm>
          <a:off x="2275718" y="1861546"/>
          <a:ext cx="2322904"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DIREKTORAT JENDERAL </a:t>
          </a:r>
          <a:r>
            <a:rPr kumimoji="0" lang="id-ID" altLang="id-ID" sz="900" b="0" i="0" u="none" strike="noStrike" kern="1200" cap="none" normalizeH="0" baseline="0" dirty="0">
              <a:ln>
                <a:noFill/>
              </a:ln>
              <a:solidFill>
                <a:schemeClr val="bg1"/>
              </a:solidFill>
              <a:effectLst/>
              <a:latin typeface="Tahoma" pitchFamily="34" charset="0"/>
              <a:cs typeface="Arial" charset="0"/>
            </a:rPr>
            <a:t>GURU DAN TENAGA KEPENDIDIKAN</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1861546"/>
        <a:ext cx="2322904" cy="436636"/>
      </dsp:txXfrm>
    </dsp:sp>
    <dsp:sp modelId="{6EC264AD-3B5B-4D56-AAB3-4FA98625660F}">
      <dsp:nvSpPr>
        <dsp:cNvPr id="0" name=""/>
        <dsp:cNvSpPr/>
      </dsp:nvSpPr>
      <dsp:spPr>
        <a:xfrm>
          <a:off x="2275718" y="2481570"/>
          <a:ext cx="2347705"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DIREKTORAT JENDERAL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MANAJEMEN PENDIDIKAN DASAR DAN MENENGAH</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2481570"/>
        <a:ext cx="2347705" cy="436636"/>
      </dsp:txXfrm>
    </dsp:sp>
    <dsp:sp modelId="{C0CED870-82CF-4612-90F8-3273C4CF3362}">
      <dsp:nvSpPr>
        <dsp:cNvPr id="0" name=""/>
        <dsp:cNvSpPr/>
      </dsp:nvSpPr>
      <dsp:spPr>
        <a:xfrm>
          <a:off x="2275718" y="3101593"/>
          <a:ext cx="2347696"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DIREKTORAT JENDERAL </a:t>
          </a:r>
          <a:r>
            <a:rPr kumimoji="0" lang="id-ID" altLang="id-ID" sz="900" b="0" i="0" u="none" strike="noStrike" kern="1200" cap="none" normalizeH="0" baseline="0" dirty="0">
              <a:ln>
                <a:noFill/>
              </a:ln>
              <a:solidFill>
                <a:schemeClr val="bg1"/>
              </a:solidFill>
              <a:effectLst/>
              <a:latin typeface="Tahoma" pitchFamily="34" charset="0"/>
              <a:cs typeface="Arial" charset="0"/>
            </a:rPr>
            <a:t>PENDIDIKAN ANAK USIA DINI DAN PENDIDIKAN MASYARAKAT</a:t>
          </a:r>
          <a:endParaRPr kumimoji="0" lang="en-US"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3101593"/>
        <a:ext cx="2347696" cy="436636"/>
      </dsp:txXfrm>
    </dsp:sp>
    <dsp:sp modelId="{5E84D1EF-11AD-4EB3-A52F-F32F049FCF58}">
      <dsp:nvSpPr>
        <dsp:cNvPr id="0" name=""/>
        <dsp:cNvSpPr/>
      </dsp:nvSpPr>
      <dsp:spPr>
        <a:xfrm>
          <a:off x="2275718" y="3721616"/>
          <a:ext cx="2347696"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DIREKTORAT JENDERAL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altLang="id-ID" sz="900" b="0" i="0" u="none" strike="noStrike" kern="1200" cap="none" normalizeH="0" baseline="0" dirty="0">
              <a:ln>
                <a:noFill/>
              </a:ln>
              <a:solidFill>
                <a:schemeClr val="bg1"/>
              </a:solidFill>
              <a:effectLst/>
              <a:latin typeface="Tahoma" pitchFamily="34" charset="0"/>
              <a:cs typeface="Arial" charset="0"/>
            </a:rPr>
            <a:t>KEBUDAYAAN</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3721616"/>
        <a:ext cx="2347696" cy="436636"/>
      </dsp:txXfrm>
    </dsp:sp>
    <dsp:sp modelId="{18A83DD8-0F3C-41D7-BD56-A969C7C3B93B}">
      <dsp:nvSpPr>
        <dsp:cNvPr id="0" name=""/>
        <dsp:cNvSpPr/>
      </dsp:nvSpPr>
      <dsp:spPr>
        <a:xfrm>
          <a:off x="2275718" y="4341640"/>
          <a:ext cx="2347687"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id-ID" sz="900" b="0" i="0" u="none" strike="noStrike" kern="1200" cap="none" normalizeH="0" baseline="0" dirty="0">
              <a:ln>
                <a:noFill/>
              </a:ln>
              <a:solidFill>
                <a:schemeClr val="bg1"/>
              </a:solidFill>
              <a:effectLst/>
              <a:latin typeface="Tahoma" pitchFamily="34" charset="0"/>
              <a:cs typeface="Arial" charset="0"/>
            </a:rPr>
            <a:t>BADAN PENELITIAN DAN PENGEMBANGAN</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4341640"/>
        <a:ext cx="2347687" cy="436636"/>
      </dsp:txXfrm>
    </dsp:sp>
    <dsp:sp modelId="{4AEA6D42-17F2-4A40-8AA4-C1D1BA448947}">
      <dsp:nvSpPr>
        <dsp:cNvPr id="0" name=""/>
        <dsp:cNvSpPr/>
      </dsp:nvSpPr>
      <dsp:spPr>
        <a:xfrm>
          <a:off x="2275718" y="4961663"/>
          <a:ext cx="2372479"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altLang="id-ID" sz="900" b="0" i="0" u="none" strike="noStrike" kern="1200" cap="none" normalizeH="0" baseline="0" dirty="0">
              <a:ln>
                <a:noFill/>
              </a:ln>
              <a:solidFill>
                <a:schemeClr val="bg1"/>
              </a:solidFill>
              <a:effectLst/>
              <a:latin typeface="Tahoma" pitchFamily="34" charset="0"/>
              <a:cs typeface="Arial" charset="0"/>
            </a:rPr>
            <a:t>BADAN PEMBINAAN DAN PENGEMBANGAN BAHASA</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4961663"/>
        <a:ext cx="2372479" cy="436636"/>
      </dsp:txXfrm>
    </dsp:sp>
    <dsp:sp modelId="{727E9732-01A9-4A14-A2F0-4834FF5D61E7}">
      <dsp:nvSpPr>
        <dsp:cNvPr id="0" name=""/>
        <dsp:cNvSpPr/>
      </dsp:nvSpPr>
      <dsp:spPr>
        <a:xfrm>
          <a:off x="2275718" y="5581686"/>
          <a:ext cx="2372479" cy="43663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altLang="id-ID" sz="900" b="0" i="0" u="none" strike="noStrike" kern="1200" cap="none" normalizeH="0" baseline="0" dirty="0">
              <a:ln>
                <a:noFill/>
              </a:ln>
              <a:solidFill>
                <a:schemeClr val="bg1"/>
              </a:solidFill>
              <a:effectLst/>
              <a:latin typeface="Tahoma" pitchFamily="34" charset="0"/>
              <a:cs typeface="Arial" charset="0"/>
            </a:rPr>
            <a:t>PUSAT-PUSAT</a:t>
          </a:r>
          <a:endParaRPr kumimoji="0" lang="en-GB" altLang="id-ID" sz="900" b="0" i="0" u="none" strike="noStrike" kern="1200" cap="none" normalizeH="0" baseline="0" dirty="0">
            <a:ln>
              <a:noFill/>
            </a:ln>
            <a:solidFill>
              <a:schemeClr val="bg1"/>
            </a:solidFill>
            <a:effectLst/>
            <a:latin typeface="Tahoma" pitchFamily="34" charset="0"/>
            <a:cs typeface="Arial" charset="0"/>
          </a:endParaRPr>
        </a:p>
      </dsp:txBody>
      <dsp:txXfrm>
        <a:off x="2275718" y="5581686"/>
        <a:ext cx="2372479" cy="43663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r>
              <a:rPr lang="en-US"/>
              <a:t>13/3/2017</a:t>
            </a:r>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BBA76A8-687E-4493-A365-34C43D35C1DF}" type="slidenum">
              <a:rPr lang="en-US" altLang="en-US"/>
              <a:pPr/>
              <a:t>‹#›</a:t>
            </a:fld>
            <a:endParaRPr lang="en-US" altLang="en-US"/>
          </a:p>
        </p:txBody>
      </p:sp>
    </p:spTree>
    <p:extLst>
      <p:ext uri="{BB962C8B-B14F-4D97-AF65-F5344CB8AC3E}">
        <p14:creationId xmlns:p14="http://schemas.microsoft.com/office/powerpoint/2010/main" xmlns="" val="315122135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GB" altLang="id-ID"/>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r>
              <a:rPr lang="en-US" altLang="id-ID"/>
              <a:t>13/3/2017</a:t>
            </a:r>
            <a:endParaRPr lang="en-GB" altLang="id-ID"/>
          </a:p>
        </p:txBody>
      </p:sp>
      <p:sp>
        <p:nvSpPr>
          <p:cNvPr id="18436"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id-ID" noProof="0"/>
              <a:t>Click to edit Master text styles</a:t>
            </a:r>
          </a:p>
          <a:p>
            <a:pPr lvl="1"/>
            <a:r>
              <a:rPr lang="en-GB" altLang="id-ID" noProof="0"/>
              <a:t>Second level</a:t>
            </a:r>
          </a:p>
          <a:p>
            <a:pPr lvl="2"/>
            <a:r>
              <a:rPr lang="en-GB" altLang="id-ID" noProof="0"/>
              <a:t>Third level</a:t>
            </a:r>
          </a:p>
          <a:p>
            <a:pPr lvl="3"/>
            <a:r>
              <a:rPr lang="en-GB" altLang="id-ID" noProof="0"/>
              <a:t>Fourth level</a:t>
            </a:r>
          </a:p>
          <a:p>
            <a:pPr lvl="4"/>
            <a:r>
              <a:rPr lang="en-GB" altLang="id-ID" noProof="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GB" altLang="id-ID"/>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454DE9E6-44EE-4B2F-93D6-C85D7443B9AB}" type="slidenum">
              <a:rPr lang="en-GB" altLang="id-ID"/>
              <a:pPr/>
              <a:t>‹#›</a:t>
            </a:fld>
            <a:endParaRPr lang="en-GB" altLang="id-ID"/>
          </a:p>
        </p:txBody>
      </p:sp>
    </p:spTree>
    <p:extLst>
      <p:ext uri="{BB962C8B-B14F-4D97-AF65-F5344CB8AC3E}">
        <p14:creationId xmlns:p14="http://schemas.microsoft.com/office/powerpoint/2010/main" xmlns="" val="2394514635"/>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F0DDD74-C84B-4E2A-AC14-CDC2E5113208}" type="slidenum">
              <a:rPr lang="en-GB" altLang="id-ID">
                <a:latin typeface="Arial" panose="020B0604020202020204" pitchFamily="34" charset="0"/>
              </a:rPr>
              <a:pPr/>
              <a:t>1</a:t>
            </a:fld>
            <a:endParaRPr lang="en-GB" altLang="id-ID">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19461"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19462"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3022437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29ADF8A-A5D5-4A7D-8B56-ABCB733546FA}" type="slidenum">
              <a:rPr lang="en-GB" altLang="id-ID">
                <a:latin typeface="Arial" panose="020B0604020202020204" pitchFamily="34" charset="0"/>
              </a:rPr>
              <a:pPr/>
              <a:t>12</a:t>
            </a:fld>
            <a:endParaRPr lang="en-GB" altLang="id-ID">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0485"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0486"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3678657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3273C52-AD29-47D2-9DDA-3AD7697BAAC5}" type="slidenum">
              <a:rPr lang="en-GB" altLang="id-ID">
                <a:latin typeface="Arial" panose="020B0604020202020204" pitchFamily="34" charset="0"/>
              </a:rPr>
              <a:pPr/>
              <a:t>13</a:t>
            </a:fld>
            <a:endParaRPr lang="en-GB" altLang="id-ID">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9701"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9702"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4118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E992F6EA-73FC-4D08-9F6A-A6332E959D57}" type="slidenum">
              <a:rPr lang="en-GB" altLang="id-ID">
                <a:latin typeface="Arial" panose="020B0604020202020204" pitchFamily="34" charset="0"/>
              </a:rPr>
              <a:pPr/>
              <a:t>14</a:t>
            </a:fld>
            <a:endParaRPr lang="en-GB" altLang="id-ID">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31749"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31750"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754879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6065187-06A0-4DF0-A4D3-2B76385AF097}" type="slidenum">
              <a:rPr lang="en-GB" altLang="id-ID">
                <a:latin typeface="Arial" panose="020B0604020202020204" pitchFamily="34" charset="0"/>
              </a:rPr>
              <a:pPr/>
              <a:t>15</a:t>
            </a:fld>
            <a:endParaRPr lang="en-GB" altLang="id-ID">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32773"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32774"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1093606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6065187-06A0-4DF0-A4D3-2B76385AF097}" type="slidenum">
              <a:rPr lang="en-GB" altLang="id-ID">
                <a:latin typeface="Arial" panose="020B0604020202020204" pitchFamily="34" charset="0"/>
              </a:rPr>
              <a:pPr/>
              <a:t>16</a:t>
            </a:fld>
            <a:endParaRPr lang="en-GB" altLang="id-ID">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32773"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32774"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2202529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8939ACE-F418-4AED-961C-6C9863A33802}" type="slidenum">
              <a:rPr lang="en-GB" altLang="id-ID">
                <a:latin typeface="Arial" panose="020B0604020202020204" pitchFamily="34" charset="0"/>
              </a:rPr>
              <a:pPr/>
              <a:t>2</a:t>
            </a:fld>
            <a:endParaRPr lang="en-GB" altLang="id-ID">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2533"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2534"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320599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36B36F0-4C91-460D-BA14-144A7DFE6871}" type="slidenum">
              <a:rPr lang="en-GB" altLang="id-ID">
                <a:latin typeface="Arial" panose="020B0604020202020204" pitchFamily="34" charset="0"/>
              </a:rPr>
              <a:pPr/>
              <a:t>3</a:t>
            </a:fld>
            <a:endParaRPr lang="en-GB" altLang="id-ID">
              <a:latin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3557"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3558"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1681278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B060135-2F7A-48D1-968D-D91F8B0B5900}" type="slidenum">
              <a:rPr lang="en-GB" altLang="id-ID">
                <a:latin typeface="Arial" panose="020B0604020202020204" pitchFamily="34" charset="0"/>
              </a:rPr>
              <a:pPr/>
              <a:t>4</a:t>
            </a:fld>
            <a:endParaRPr lang="en-GB" altLang="id-ID">
              <a:latin typeface="Arial" panose="020B060402020202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4581"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4582"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3578646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70C3AE35-04FB-4258-B3F7-02F7B570A0D9}" type="slidenum">
              <a:rPr lang="en-GB" altLang="id-ID">
                <a:latin typeface="Arial" panose="020B0604020202020204" pitchFamily="34" charset="0"/>
              </a:rPr>
              <a:pPr/>
              <a:t>5</a:t>
            </a:fld>
            <a:endParaRPr lang="en-GB" altLang="id-ID">
              <a:latin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5605"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5606"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3874492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15D3DF94-6B13-4C84-AB59-15AB0BAA8545}" type="slidenum">
              <a:rPr lang="en-GB" altLang="id-ID">
                <a:latin typeface="Arial" panose="020B0604020202020204" pitchFamily="34" charset="0"/>
              </a:rPr>
              <a:pPr/>
              <a:t>6</a:t>
            </a:fld>
            <a:endParaRPr lang="en-GB" altLang="id-ID">
              <a:latin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6629"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6630"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4293898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8279DB7-ECC3-4409-97DE-5FBE5AD2E072}" type="slidenum">
              <a:rPr lang="en-GB" altLang="id-ID">
                <a:latin typeface="Arial" panose="020B0604020202020204" pitchFamily="34" charset="0"/>
              </a:rPr>
              <a:pPr/>
              <a:t>7</a:t>
            </a:fld>
            <a:endParaRPr lang="en-GB" altLang="id-ID">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7653"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7654"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3040865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695E31A-D16A-4B17-B5F5-5E94B5508E8B}" type="slidenum">
              <a:rPr lang="en-GB" altLang="id-ID">
                <a:latin typeface="Arial" panose="020B0604020202020204" pitchFamily="34" charset="0"/>
              </a:rPr>
              <a:pPr/>
              <a:t>10</a:t>
            </a:fld>
            <a:endParaRPr lang="en-GB" altLang="id-ID">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8677"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8678"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777204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29ADF8A-A5D5-4A7D-8B56-ABCB733546FA}" type="slidenum">
              <a:rPr lang="en-GB" altLang="id-ID">
                <a:latin typeface="Arial" panose="020B0604020202020204" pitchFamily="34" charset="0"/>
              </a:rPr>
              <a:pPr/>
              <a:t>11</a:t>
            </a:fld>
            <a:endParaRPr lang="en-GB" altLang="id-ID">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id-ID">
              <a:latin typeface="Arial" panose="020B0604020202020204" pitchFamily="34" charset="0"/>
              <a:cs typeface="Arial" panose="020B0604020202020204" pitchFamily="34" charset="0"/>
            </a:endParaRPr>
          </a:p>
        </p:txBody>
      </p:sp>
      <p:sp>
        <p:nvSpPr>
          <p:cNvPr id="20485" name="Date Placeholder 2"/>
          <p:cNvSpPr>
            <a:spLocks noGrp="1"/>
          </p:cNvSpPr>
          <p:nvPr>
            <p:ph type="dt" sz="quarter" idx="1"/>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en-US" altLang="id-ID">
                <a:latin typeface="Arial" panose="020B0604020202020204" pitchFamily="34" charset="0"/>
              </a:rPr>
              <a:t>13/3/2017</a:t>
            </a:r>
            <a:endParaRPr lang="en-GB" altLang="id-ID">
              <a:latin typeface="Arial" panose="020B0604020202020204" pitchFamily="34" charset="0"/>
            </a:endParaRPr>
          </a:p>
        </p:txBody>
      </p:sp>
      <p:sp>
        <p:nvSpPr>
          <p:cNvPr id="20486" name="Header Placeholder 3"/>
          <p:cNvSpPr>
            <a:spLocks noGrp="1"/>
          </p:cNvSpPr>
          <p:nvPr>
            <p:ph type="hdr" sz="quarter"/>
          </p:nvPr>
        </p:nvSpPr>
        <p:spPr>
          <a:noFill/>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en-GB" altLang="id-ID">
              <a:latin typeface="Arial" panose="020B0604020202020204" pitchFamily="34" charset="0"/>
            </a:endParaRPr>
          </a:p>
        </p:txBody>
      </p:sp>
    </p:spTree>
    <p:extLst>
      <p:ext uri="{BB962C8B-B14F-4D97-AF65-F5344CB8AC3E}">
        <p14:creationId xmlns:p14="http://schemas.microsoft.com/office/powerpoint/2010/main" xmlns="" val="110749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5" name="Footer Placeholder 4"/>
          <p:cNvSpPr>
            <a:spLocks noGrp="1"/>
          </p:cNvSpPr>
          <p:nvPr>
            <p:ph type="ftr" sz="quarter" idx="11"/>
          </p:nvPr>
        </p:nvSpPr>
        <p:spPr/>
        <p:txBody>
          <a:bodyPr/>
          <a:lstStyle>
            <a:lvl1pPr>
              <a:defRPr/>
            </a:lvl1pPr>
          </a:lstStyle>
          <a:p>
            <a:pPr>
              <a:defRPr/>
            </a:pPr>
            <a:endParaRPr lang="en-GB" altLang="id-ID"/>
          </a:p>
        </p:txBody>
      </p:sp>
      <p:sp>
        <p:nvSpPr>
          <p:cNvPr id="6" name="Slide Number Placeholder 5"/>
          <p:cNvSpPr>
            <a:spLocks noGrp="1"/>
          </p:cNvSpPr>
          <p:nvPr>
            <p:ph type="sldNum" sz="quarter" idx="12"/>
          </p:nvPr>
        </p:nvSpPr>
        <p:spPr/>
        <p:txBody>
          <a:bodyPr/>
          <a:lstStyle>
            <a:lvl1pPr>
              <a:defRPr/>
            </a:lvl1pPr>
          </a:lstStyle>
          <a:p>
            <a:fld id="{7BC5EF9C-A389-4295-B048-1CA491552620}" type="slidenum">
              <a:rPr lang="en-GB" altLang="id-ID"/>
              <a:pPr/>
              <a:t>‹#›</a:t>
            </a:fld>
            <a:endParaRPr lang="en-GB" altLang="id-ID"/>
          </a:p>
        </p:txBody>
      </p:sp>
    </p:spTree>
    <p:extLst>
      <p:ext uri="{BB962C8B-B14F-4D97-AF65-F5344CB8AC3E}">
        <p14:creationId xmlns:p14="http://schemas.microsoft.com/office/powerpoint/2010/main" xmlns="" val="4018185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5" name="Footer Placeholder 4"/>
          <p:cNvSpPr>
            <a:spLocks noGrp="1"/>
          </p:cNvSpPr>
          <p:nvPr>
            <p:ph type="ftr" sz="quarter" idx="11"/>
          </p:nvPr>
        </p:nvSpPr>
        <p:spPr/>
        <p:txBody>
          <a:bodyPr/>
          <a:lstStyle>
            <a:lvl1pPr>
              <a:defRPr/>
            </a:lvl1pPr>
          </a:lstStyle>
          <a:p>
            <a:pPr>
              <a:defRPr/>
            </a:pPr>
            <a:endParaRPr lang="en-GB" altLang="id-ID"/>
          </a:p>
        </p:txBody>
      </p:sp>
      <p:sp>
        <p:nvSpPr>
          <p:cNvPr id="6" name="Slide Number Placeholder 5"/>
          <p:cNvSpPr>
            <a:spLocks noGrp="1"/>
          </p:cNvSpPr>
          <p:nvPr>
            <p:ph type="sldNum" sz="quarter" idx="12"/>
          </p:nvPr>
        </p:nvSpPr>
        <p:spPr/>
        <p:txBody>
          <a:bodyPr/>
          <a:lstStyle>
            <a:lvl1pPr>
              <a:defRPr/>
            </a:lvl1pPr>
          </a:lstStyle>
          <a:p>
            <a:fld id="{C1D21FC6-BA3C-44C1-BFA6-582D1C81B2CF}" type="slidenum">
              <a:rPr lang="en-GB" altLang="id-ID"/>
              <a:pPr/>
              <a:t>‹#›</a:t>
            </a:fld>
            <a:endParaRPr lang="en-GB" altLang="id-ID"/>
          </a:p>
        </p:txBody>
      </p:sp>
    </p:spTree>
    <p:extLst>
      <p:ext uri="{BB962C8B-B14F-4D97-AF65-F5344CB8AC3E}">
        <p14:creationId xmlns:p14="http://schemas.microsoft.com/office/powerpoint/2010/main" xmlns="" val="46903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5" name="Footer Placeholder 4"/>
          <p:cNvSpPr>
            <a:spLocks noGrp="1"/>
          </p:cNvSpPr>
          <p:nvPr>
            <p:ph type="ftr" sz="quarter" idx="11"/>
          </p:nvPr>
        </p:nvSpPr>
        <p:spPr/>
        <p:txBody>
          <a:bodyPr/>
          <a:lstStyle>
            <a:lvl1pPr>
              <a:defRPr/>
            </a:lvl1pPr>
          </a:lstStyle>
          <a:p>
            <a:pPr>
              <a:defRPr/>
            </a:pPr>
            <a:endParaRPr lang="en-GB" altLang="id-ID"/>
          </a:p>
        </p:txBody>
      </p:sp>
      <p:sp>
        <p:nvSpPr>
          <p:cNvPr id="6" name="Slide Number Placeholder 5"/>
          <p:cNvSpPr>
            <a:spLocks noGrp="1"/>
          </p:cNvSpPr>
          <p:nvPr>
            <p:ph type="sldNum" sz="quarter" idx="12"/>
          </p:nvPr>
        </p:nvSpPr>
        <p:spPr/>
        <p:txBody>
          <a:bodyPr/>
          <a:lstStyle>
            <a:lvl1pPr>
              <a:defRPr/>
            </a:lvl1pPr>
          </a:lstStyle>
          <a:p>
            <a:fld id="{E0713F16-3C9E-4D68-B9B5-FABC1DB182EE}" type="slidenum">
              <a:rPr lang="en-GB" altLang="id-ID"/>
              <a:pPr/>
              <a:t>‹#›</a:t>
            </a:fld>
            <a:endParaRPr lang="en-GB" altLang="id-ID"/>
          </a:p>
        </p:txBody>
      </p:sp>
    </p:spTree>
    <p:extLst>
      <p:ext uri="{BB962C8B-B14F-4D97-AF65-F5344CB8AC3E}">
        <p14:creationId xmlns:p14="http://schemas.microsoft.com/office/powerpoint/2010/main" xmlns="" val="861405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endParaRPr lang="id-ID"/>
          </a:p>
        </p:txBody>
      </p:sp>
      <p:sp>
        <p:nvSpPr>
          <p:cNvPr id="3" name="SmartArt Placeholder 2"/>
          <p:cNvSpPr>
            <a:spLocks noGrp="1"/>
          </p:cNvSpPr>
          <p:nvPr>
            <p:ph type="dgm" idx="1"/>
          </p:nvPr>
        </p:nvSpPr>
        <p:spPr>
          <a:xfrm>
            <a:off x="457200" y="1600200"/>
            <a:ext cx="8229600" cy="4530725"/>
          </a:xfrm>
        </p:spPr>
        <p:txBody>
          <a:bodyPr rtlCol="0">
            <a:normAutofit/>
          </a:bodyPr>
          <a:lstStyle/>
          <a:p>
            <a:pPr lvl="0"/>
            <a:r>
              <a:rPr lang="en-US" noProof="0"/>
              <a:t>Click icon to add SmartArt graphic</a:t>
            </a:r>
            <a:endParaRPr lang="id-ID" noProof="0"/>
          </a:p>
        </p:txBody>
      </p:sp>
      <p:sp>
        <p:nvSpPr>
          <p:cNvPr id="4"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5" name="Footer Placeholder 4"/>
          <p:cNvSpPr>
            <a:spLocks noGrp="1"/>
          </p:cNvSpPr>
          <p:nvPr>
            <p:ph type="ftr" sz="quarter" idx="11"/>
          </p:nvPr>
        </p:nvSpPr>
        <p:spPr/>
        <p:txBody>
          <a:bodyPr/>
          <a:lstStyle>
            <a:lvl1pPr>
              <a:defRPr/>
            </a:lvl1pPr>
          </a:lstStyle>
          <a:p>
            <a:pPr>
              <a:defRPr/>
            </a:pPr>
            <a:endParaRPr lang="en-GB" altLang="id-ID"/>
          </a:p>
        </p:txBody>
      </p:sp>
      <p:sp>
        <p:nvSpPr>
          <p:cNvPr id="6" name="Slide Number Placeholder 5"/>
          <p:cNvSpPr>
            <a:spLocks noGrp="1"/>
          </p:cNvSpPr>
          <p:nvPr>
            <p:ph type="sldNum" sz="quarter" idx="12"/>
          </p:nvPr>
        </p:nvSpPr>
        <p:spPr/>
        <p:txBody>
          <a:bodyPr/>
          <a:lstStyle>
            <a:lvl1pPr>
              <a:defRPr/>
            </a:lvl1pPr>
          </a:lstStyle>
          <a:p>
            <a:fld id="{53AB18D7-6CD6-4025-8BDE-99ADA30DE7F8}" type="slidenum">
              <a:rPr lang="en-GB" altLang="id-ID"/>
              <a:pPr/>
              <a:t>‹#›</a:t>
            </a:fld>
            <a:endParaRPr lang="en-GB" altLang="id-ID"/>
          </a:p>
        </p:txBody>
      </p:sp>
    </p:spTree>
    <p:extLst>
      <p:ext uri="{BB962C8B-B14F-4D97-AF65-F5344CB8AC3E}">
        <p14:creationId xmlns:p14="http://schemas.microsoft.com/office/powerpoint/2010/main" xmlns="" val="248580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5" name="Footer Placeholder 4"/>
          <p:cNvSpPr>
            <a:spLocks noGrp="1"/>
          </p:cNvSpPr>
          <p:nvPr>
            <p:ph type="ftr" sz="quarter" idx="11"/>
          </p:nvPr>
        </p:nvSpPr>
        <p:spPr/>
        <p:txBody>
          <a:bodyPr/>
          <a:lstStyle>
            <a:lvl1pPr>
              <a:defRPr/>
            </a:lvl1pPr>
          </a:lstStyle>
          <a:p>
            <a:pPr>
              <a:defRPr/>
            </a:pPr>
            <a:endParaRPr lang="en-GB" altLang="id-ID"/>
          </a:p>
        </p:txBody>
      </p:sp>
      <p:sp>
        <p:nvSpPr>
          <p:cNvPr id="6" name="Slide Number Placeholder 5"/>
          <p:cNvSpPr>
            <a:spLocks noGrp="1"/>
          </p:cNvSpPr>
          <p:nvPr>
            <p:ph type="sldNum" sz="quarter" idx="12"/>
          </p:nvPr>
        </p:nvSpPr>
        <p:spPr/>
        <p:txBody>
          <a:bodyPr/>
          <a:lstStyle>
            <a:lvl1pPr>
              <a:defRPr/>
            </a:lvl1pPr>
          </a:lstStyle>
          <a:p>
            <a:fld id="{15F81E46-6CE4-4AFF-B194-C92BC12097DF}" type="slidenum">
              <a:rPr lang="en-GB" altLang="id-ID"/>
              <a:pPr/>
              <a:t>‹#›</a:t>
            </a:fld>
            <a:endParaRPr lang="en-GB" altLang="id-ID"/>
          </a:p>
        </p:txBody>
      </p:sp>
    </p:spTree>
    <p:extLst>
      <p:ext uri="{BB962C8B-B14F-4D97-AF65-F5344CB8AC3E}">
        <p14:creationId xmlns:p14="http://schemas.microsoft.com/office/powerpoint/2010/main" xmlns="" val="323611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5" name="Footer Placeholder 4"/>
          <p:cNvSpPr>
            <a:spLocks noGrp="1"/>
          </p:cNvSpPr>
          <p:nvPr>
            <p:ph type="ftr" sz="quarter" idx="11"/>
          </p:nvPr>
        </p:nvSpPr>
        <p:spPr/>
        <p:txBody>
          <a:bodyPr/>
          <a:lstStyle>
            <a:lvl1pPr>
              <a:defRPr/>
            </a:lvl1pPr>
          </a:lstStyle>
          <a:p>
            <a:pPr>
              <a:defRPr/>
            </a:pPr>
            <a:endParaRPr lang="en-GB" altLang="id-ID"/>
          </a:p>
        </p:txBody>
      </p:sp>
      <p:sp>
        <p:nvSpPr>
          <p:cNvPr id="6" name="Slide Number Placeholder 5"/>
          <p:cNvSpPr>
            <a:spLocks noGrp="1"/>
          </p:cNvSpPr>
          <p:nvPr>
            <p:ph type="sldNum" sz="quarter" idx="12"/>
          </p:nvPr>
        </p:nvSpPr>
        <p:spPr/>
        <p:txBody>
          <a:bodyPr/>
          <a:lstStyle>
            <a:lvl1pPr>
              <a:defRPr/>
            </a:lvl1pPr>
          </a:lstStyle>
          <a:p>
            <a:fld id="{4BDBD8EB-ACD6-40A9-91C9-F982F998C500}" type="slidenum">
              <a:rPr lang="en-GB" altLang="id-ID"/>
              <a:pPr/>
              <a:t>‹#›</a:t>
            </a:fld>
            <a:endParaRPr lang="en-GB" altLang="id-ID"/>
          </a:p>
        </p:txBody>
      </p:sp>
    </p:spTree>
    <p:extLst>
      <p:ext uri="{BB962C8B-B14F-4D97-AF65-F5344CB8AC3E}">
        <p14:creationId xmlns:p14="http://schemas.microsoft.com/office/powerpoint/2010/main" xmlns="" val="614374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6" name="Footer Placeholder 4"/>
          <p:cNvSpPr>
            <a:spLocks noGrp="1"/>
          </p:cNvSpPr>
          <p:nvPr>
            <p:ph type="ftr" sz="quarter" idx="11"/>
          </p:nvPr>
        </p:nvSpPr>
        <p:spPr/>
        <p:txBody>
          <a:bodyPr/>
          <a:lstStyle>
            <a:lvl1pPr>
              <a:defRPr/>
            </a:lvl1pPr>
          </a:lstStyle>
          <a:p>
            <a:pPr>
              <a:defRPr/>
            </a:pPr>
            <a:endParaRPr lang="en-GB" altLang="id-ID"/>
          </a:p>
        </p:txBody>
      </p:sp>
      <p:sp>
        <p:nvSpPr>
          <p:cNvPr id="7" name="Slide Number Placeholder 5"/>
          <p:cNvSpPr>
            <a:spLocks noGrp="1"/>
          </p:cNvSpPr>
          <p:nvPr>
            <p:ph type="sldNum" sz="quarter" idx="12"/>
          </p:nvPr>
        </p:nvSpPr>
        <p:spPr/>
        <p:txBody>
          <a:bodyPr/>
          <a:lstStyle>
            <a:lvl1pPr>
              <a:defRPr/>
            </a:lvl1pPr>
          </a:lstStyle>
          <a:p>
            <a:fld id="{6999D920-D081-442F-978B-AE961462EC7C}" type="slidenum">
              <a:rPr lang="en-GB" altLang="id-ID"/>
              <a:pPr/>
              <a:t>‹#›</a:t>
            </a:fld>
            <a:endParaRPr lang="en-GB" altLang="id-ID"/>
          </a:p>
        </p:txBody>
      </p:sp>
    </p:spTree>
    <p:extLst>
      <p:ext uri="{BB962C8B-B14F-4D97-AF65-F5344CB8AC3E}">
        <p14:creationId xmlns:p14="http://schemas.microsoft.com/office/powerpoint/2010/main" xmlns="" val="2075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8" name="Footer Placeholder 4"/>
          <p:cNvSpPr>
            <a:spLocks noGrp="1"/>
          </p:cNvSpPr>
          <p:nvPr>
            <p:ph type="ftr" sz="quarter" idx="11"/>
          </p:nvPr>
        </p:nvSpPr>
        <p:spPr/>
        <p:txBody>
          <a:bodyPr/>
          <a:lstStyle>
            <a:lvl1pPr>
              <a:defRPr/>
            </a:lvl1pPr>
          </a:lstStyle>
          <a:p>
            <a:pPr>
              <a:defRPr/>
            </a:pPr>
            <a:endParaRPr lang="en-GB" altLang="id-ID"/>
          </a:p>
        </p:txBody>
      </p:sp>
      <p:sp>
        <p:nvSpPr>
          <p:cNvPr id="9" name="Slide Number Placeholder 5"/>
          <p:cNvSpPr>
            <a:spLocks noGrp="1"/>
          </p:cNvSpPr>
          <p:nvPr>
            <p:ph type="sldNum" sz="quarter" idx="12"/>
          </p:nvPr>
        </p:nvSpPr>
        <p:spPr/>
        <p:txBody>
          <a:bodyPr/>
          <a:lstStyle>
            <a:lvl1pPr>
              <a:defRPr/>
            </a:lvl1pPr>
          </a:lstStyle>
          <a:p>
            <a:fld id="{21C33B15-DE3B-422C-ABE9-C81E2EE268CA}" type="slidenum">
              <a:rPr lang="en-GB" altLang="id-ID"/>
              <a:pPr/>
              <a:t>‹#›</a:t>
            </a:fld>
            <a:endParaRPr lang="en-GB" altLang="id-ID"/>
          </a:p>
        </p:txBody>
      </p:sp>
    </p:spTree>
    <p:extLst>
      <p:ext uri="{BB962C8B-B14F-4D97-AF65-F5344CB8AC3E}">
        <p14:creationId xmlns:p14="http://schemas.microsoft.com/office/powerpoint/2010/main" xmlns="" val="2906163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4" name="Footer Placeholder 4"/>
          <p:cNvSpPr>
            <a:spLocks noGrp="1"/>
          </p:cNvSpPr>
          <p:nvPr>
            <p:ph type="ftr" sz="quarter" idx="11"/>
          </p:nvPr>
        </p:nvSpPr>
        <p:spPr/>
        <p:txBody>
          <a:bodyPr/>
          <a:lstStyle>
            <a:lvl1pPr>
              <a:defRPr/>
            </a:lvl1pPr>
          </a:lstStyle>
          <a:p>
            <a:pPr>
              <a:defRPr/>
            </a:pPr>
            <a:endParaRPr lang="en-GB" altLang="id-ID"/>
          </a:p>
        </p:txBody>
      </p:sp>
      <p:sp>
        <p:nvSpPr>
          <p:cNvPr id="5" name="Slide Number Placeholder 5"/>
          <p:cNvSpPr>
            <a:spLocks noGrp="1"/>
          </p:cNvSpPr>
          <p:nvPr>
            <p:ph type="sldNum" sz="quarter" idx="12"/>
          </p:nvPr>
        </p:nvSpPr>
        <p:spPr/>
        <p:txBody>
          <a:bodyPr/>
          <a:lstStyle>
            <a:lvl1pPr>
              <a:defRPr/>
            </a:lvl1pPr>
          </a:lstStyle>
          <a:p>
            <a:fld id="{41A9B07E-E365-4BE9-A54F-456FFFCE3202}" type="slidenum">
              <a:rPr lang="en-GB" altLang="id-ID"/>
              <a:pPr/>
              <a:t>‹#›</a:t>
            </a:fld>
            <a:endParaRPr lang="en-GB" altLang="id-ID"/>
          </a:p>
        </p:txBody>
      </p:sp>
    </p:spTree>
    <p:extLst>
      <p:ext uri="{BB962C8B-B14F-4D97-AF65-F5344CB8AC3E}">
        <p14:creationId xmlns:p14="http://schemas.microsoft.com/office/powerpoint/2010/main" xmlns="" val="280191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3" name="Footer Placeholder 4"/>
          <p:cNvSpPr>
            <a:spLocks noGrp="1"/>
          </p:cNvSpPr>
          <p:nvPr>
            <p:ph type="ftr" sz="quarter" idx="11"/>
          </p:nvPr>
        </p:nvSpPr>
        <p:spPr/>
        <p:txBody>
          <a:bodyPr/>
          <a:lstStyle>
            <a:lvl1pPr>
              <a:defRPr/>
            </a:lvl1pPr>
          </a:lstStyle>
          <a:p>
            <a:pPr>
              <a:defRPr/>
            </a:pPr>
            <a:endParaRPr lang="en-GB" altLang="id-ID"/>
          </a:p>
        </p:txBody>
      </p:sp>
      <p:sp>
        <p:nvSpPr>
          <p:cNvPr id="4" name="Slide Number Placeholder 5"/>
          <p:cNvSpPr>
            <a:spLocks noGrp="1"/>
          </p:cNvSpPr>
          <p:nvPr>
            <p:ph type="sldNum" sz="quarter" idx="12"/>
          </p:nvPr>
        </p:nvSpPr>
        <p:spPr/>
        <p:txBody>
          <a:bodyPr/>
          <a:lstStyle>
            <a:lvl1pPr>
              <a:defRPr/>
            </a:lvl1pPr>
          </a:lstStyle>
          <a:p>
            <a:fld id="{2618AF98-D191-4CBA-BC70-D284D8E264E5}" type="slidenum">
              <a:rPr lang="en-GB" altLang="id-ID"/>
              <a:pPr/>
              <a:t>‹#›</a:t>
            </a:fld>
            <a:endParaRPr lang="en-GB" altLang="id-ID"/>
          </a:p>
        </p:txBody>
      </p:sp>
    </p:spTree>
    <p:extLst>
      <p:ext uri="{BB962C8B-B14F-4D97-AF65-F5344CB8AC3E}">
        <p14:creationId xmlns:p14="http://schemas.microsoft.com/office/powerpoint/2010/main" xmlns="" val="3051617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6" name="Footer Placeholder 4"/>
          <p:cNvSpPr>
            <a:spLocks noGrp="1"/>
          </p:cNvSpPr>
          <p:nvPr>
            <p:ph type="ftr" sz="quarter" idx="11"/>
          </p:nvPr>
        </p:nvSpPr>
        <p:spPr/>
        <p:txBody>
          <a:bodyPr/>
          <a:lstStyle>
            <a:lvl1pPr>
              <a:defRPr/>
            </a:lvl1pPr>
          </a:lstStyle>
          <a:p>
            <a:pPr>
              <a:defRPr/>
            </a:pPr>
            <a:endParaRPr lang="en-GB" altLang="id-ID"/>
          </a:p>
        </p:txBody>
      </p:sp>
      <p:sp>
        <p:nvSpPr>
          <p:cNvPr id="7" name="Slide Number Placeholder 5"/>
          <p:cNvSpPr>
            <a:spLocks noGrp="1"/>
          </p:cNvSpPr>
          <p:nvPr>
            <p:ph type="sldNum" sz="quarter" idx="12"/>
          </p:nvPr>
        </p:nvSpPr>
        <p:spPr/>
        <p:txBody>
          <a:bodyPr/>
          <a:lstStyle>
            <a:lvl1pPr>
              <a:defRPr/>
            </a:lvl1pPr>
          </a:lstStyle>
          <a:p>
            <a:fld id="{E3489EBE-0C98-42C1-BE1F-8E7EFE619803}" type="slidenum">
              <a:rPr lang="en-GB" altLang="id-ID"/>
              <a:pPr/>
              <a:t>‹#›</a:t>
            </a:fld>
            <a:endParaRPr lang="en-GB" altLang="id-ID"/>
          </a:p>
        </p:txBody>
      </p:sp>
    </p:spTree>
    <p:extLst>
      <p:ext uri="{BB962C8B-B14F-4D97-AF65-F5344CB8AC3E}">
        <p14:creationId xmlns:p14="http://schemas.microsoft.com/office/powerpoint/2010/main" xmlns="" val="266561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id-ID"/>
              <a:t>9/11/2016</a:t>
            </a:r>
            <a:endParaRPr lang="en-GB" altLang="id-ID"/>
          </a:p>
        </p:txBody>
      </p:sp>
      <p:sp>
        <p:nvSpPr>
          <p:cNvPr id="6" name="Footer Placeholder 4"/>
          <p:cNvSpPr>
            <a:spLocks noGrp="1"/>
          </p:cNvSpPr>
          <p:nvPr>
            <p:ph type="ftr" sz="quarter" idx="11"/>
          </p:nvPr>
        </p:nvSpPr>
        <p:spPr/>
        <p:txBody>
          <a:bodyPr/>
          <a:lstStyle>
            <a:lvl1pPr>
              <a:defRPr/>
            </a:lvl1pPr>
          </a:lstStyle>
          <a:p>
            <a:pPr>
              <a:defRPr/>
            </a:pPr>
            <a:endParaRPr lang="en-GB" altLang="id-ID"/>
          </a:p>
        </p:txBody>
      </p:sp>
      <p:sp>
        <p:nvSpPr>
          <p:cNvPr id="7" name="Slide Number Placeholder 5"/>
          <p:cNvSpPr>
            <a:spLocks noGrp="1"/>
          </p:cNvSpPr>
          <p:nvPr>
            <p:ph type="sldNum" sz="quarter" idx="12"/>
          </p:nvPr>
        </p:nvSpPr>
        <p:spPr/>
        <p:txBody>
          <a:bodyPr/>
          <a:lstStyle>
            <a:lvl1pPr>
              <a:defRPr/>
            </a:lvl1pPr>
          </a:lstStyle>
          <a:p>
            <a:fld id="{09494CBD-9CD3-4449-B737-093DAE12977A}" type="slidenum">
              <a:rPr lang="en-GB" altLang="id-ID"/>
              <a:pPr/>
              <a:t>‹#›</a:t>
            </a:fld>
            <a:endParaRPr lang="en-GB" altLang="id-ID"/>
          </a:p>
        </p:txBody>
      </p:sp>
    </p:spTree>
    <p:extLst>
      <p:ext uri="{BB962C8B-B14F-4D97-AF65-F5344CB8AC3E}">
        <p14:creationId xmlns:p14="http://schemas.microsoft.com/office/powerpoint/2010/main" xmlns="" val="301950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ltLang="id-ID"/>
              <a:t>9/11/2016</a:t>
            </a:r>
            <a:endParaRPr lang="en-GB" alt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5CCB017-2DC6-4D16-907D-07B3DBB61311}" type="slidenum">
              <a:rPr lang="en-GB" altLang="id-ID"/>
              <a:pPr/>
              <a:t>‹#›</a:t>
            </a:fld>
            <a:endParaRPr lang="en-GB" altLang="id-ID"/>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086600" cy="990600"/>
          </a:xfrm>
        </p:spPr>
        <p:txBody>
          <a:bodyPr rtlCol="0">
            <a:noAutofit/>
          </a:bodyPr>
          <a:lstStyle/>
          <a:p>
            <a:pPr eaLnBrk="1" fontAlgn="auto" hangingPunct="1">
              <a:spcAft>
                <a:spcPts val="0"/>
              </a:spcAft>
              <a:defRPr/>
            </a:pPr>
            <a:r>
              <a:rPr lang="id-ID" altLang="id-ID" sz="3200" b="1" dirty="0"/>
              <a:t>BANTUAN PEMERINTAH </a:t>
            </a:r>
            <a:br>
              <a:rPr lang="id-ID" altLang="id-ID" sz="3200" b="1" dirty="0"/>
            </a:br>
            <a:r>
              <a:rPr lang="id-ID" altLang="id-ID" sz="3200" b="1" dirty="0"/>
              <a:t>DITINJAU DARI ASPEK HUKUM</a:t>
            </a:r>
            <a:endParaRPr lang="en-GB" altLang="id-ID" sz="3200" b="1" dirty="0"/>
          </a:p>
        </p:txBody>
      </p:sp>
      <p:sp>
        <p:nvSpPr>
          <p:cNvPr id="2051" name="Rectangle 3"/>
          <p:cNvSpPr>
            <a:spLocks noGrp="1" noChangeArrowheads="1"/>
          </p:cNvSpPr>
          <p:nvPr>
            <p:ph type="subTitle" idx="1"/>
          </p:nvPr>
        </p:nvSpPr>
        <p:spPr>
          <a:xfrm>
            <a:off x="1371600" y="4191000"/>
            <a:ext cx="6400800" cy="2438400"/>
          </a:xfrm>
        </p:spPr>
        <p:txBody>
          <a:bodyPr rtlCol="0">
            <a:normAutofit/>
          </a:bodyPr>
          <a:lstStyle/>
          <a:p>
            <a:pPr eaLnBrk="1" fontAlgn="auto" hangingPunct="1">
              <a:spcAft>
                <a:spcPts val="0"/>
              </a:spcAft>
              <a:defRPr/>
            </a:pPr>
            <a:r>
              <a:rPr lang="id-ID" altLang="id-ID" sz="2000" i="1" dirty="0">
                <a:latin typeface="Monotype Corsiva" pitchFamily="66" charset="0"/>
              </a:rPr>
              <a:t>Oleh:</a:t>
            </a:r>
          </a:p>
          <a:p>
            <a:pPr eaLnBrk="1" fontAlgn="auto" hangingPunct="1">
              <a:lnSpc>
                <a:spcPct val="90000"/>
              </a:lnSpc>
              <a:spcBef>
                <a:spcPct val="0"/>
              </a:spcBef>
              <a:spcAft>
                <a:spcPts val="0"/>
              </a:spcAft>
              <a:defRPr/>
            </a:pPr>
            <a:r>
              <a:rPr lang="en-US" altLang="id-ID" sz="2000" dirty="0">
                <a:solidFill>
                  <a:srgbClr val="502800"/>
                </a:solidFill>
              </a:rPr>
              <a:t>M </a:t>
            </a:r>
            <a:r>
              <a:rPr lang="en-US" altLang="id-ID" sz="2000" dirty="0" err="1">
                <a:solidFill>
                  <a:srgbClr val="502800"/>
                </a:solidFill>
              </a:rPr>
              <a:t>Irsan</a:t>
            </a:r>
            <a:r>
              <a:rPr lang="en-US" altLang="id-ID" sz="2000" dirty="0">
                <a:solidFill>
                  <a:srgbClr val="502800"/>
                </a:solidFill>
              </a:rPr>
              <a:t> </a:t>
            </a:r>
            <a:r>
              <a:rPr lang="en-US" altLang="id-ID" sz="2000" dirty="0" err="1">
                <a:solidFill>
                  <a:srgbClr val="502800"/>
                </a:solidFill>
              </a:rPr>
              <a:t>Arief</a:t>
            </a:r>
            <a:r>
              <a:rPr lang="id-ID" altLang="id-ID" sz="2000" dirty="0">
                <a:solidFill>
                  <a:srgbClr val="502800"/>
                </a:solidFill>
              </a:rPr>
              <a:t>,</a:t>
            </a:r>
            <a:r>
              <a:rPr lang="en-US" altLang="id-ID" sz="2000" dirty="0">
                <a:solidFill>
                  <a:srgbClr val="502800"/>
                </a:solidFill>
              </a:rPr>
              <a:t> S.H.,</a:t>
            </a:r>
            <a:r>
              <a:rPr lang="id-ID" altLang="id-ID" sz="2000" dirty="0">
                <a:solidFill>
                  <a:srgbClr val="502800"/>
                </a:solidFill>
              </a:rPr>
              <a:t> M.</a:t>
            </a:r>
            <a:r>
              <a:rPr lang="en-US" altLang="id-ID" sz="2000" dirty="0">
                <a:solidFill>
                  <a:srgbClr val="502800"/>
                </a:solidFill>
              </a:rPr>
              <a:t>H</a:t>
            </a:r>
            <a:r>
              <a:rPr lang="id-ID" altLang="id-ID" sz="2000" dirty="0">
                <a:solidFill>
                  <a:srgbClr val="502800"/>
                </a:solidFill>
              </a:rPr>
              <a:t>.</a:t>
            </a:r>
            <a:endParaRPr lang="en-US" altLang="id-ID" sz="2000" dirty="0">
              <a:solidFill>
                <a:srgbClr val="502800"/>
              </a:solidFill>
            </a:endParaRPr>
          </a:p>
          <a:p>
            <a:pPr eaLnBrk="1" fontAlgn="auto" hangingPunct="1">
              <a:lnSpc>
                <a:spcPct val="90000"/>
              </a:lnSpc>
              <a:spcBef>
                <a:spcPct val="0"/>
              </a:spcBef>
              <a:spcAft>
                <a:spcPts val="0"/>
              </a:spcAft>
              <a:defRPr/>
            </a:pPr>
            <a:r>
              <a:rPr lang="en-US" altLang="id-ID" sz="2000" dirty="0" err="1">
                <a:solidFill>
                  <a:srgbClr val="502800"/>
                </a:solidFill>
              </a:rPr>
              <a:t>Kepala</a:t>
            </a:r>
            <a:r>
              <a:rPr lang="en-US" altLang="id-ID" sz="2000" dirty="0">
                <a:solidFill>
                  <a:srgbClr val="502800"/>
                </a:solidFill>
              </a:rPr>
              <a:t> </a:t>
            </a:r>
            <a:r>
              <a:rPr lang="en-US" altLang="id-ID" sz="2000" dirty="0" err="1">
                <a:solidFill>
                  <a:srgbClr val="502800"/>
                </a:solidFill>
              </a:rPr>
              <a:t>Bagian</a:t>
            </a:r>
            <a:r>
              <a:rPr lang="en-US" altLang="id-ID" sz="2000" dirty="0">
                <a:solidFill>
                  <a:srgbClr val="502800"/>
                </a:solidFill>
              </a:rPr>
              <a:t> </a:t>
            </a:r>
            <a:r>
              <a:rPr lang="en-US" altLang="id-ID" sz="2000" dirty="0" err="1">
                <a:solidFill>
                  <a:srgbClr val="502800"/>
                </a:solidFill>
              </a:rPr>
              <a:t>Advokasi</a:t>
            </a:r>
            <a:r>
              <a:rPr lang="en-US" altLang="id-ID" sz="2000" dirty="0">
                <a:solidFill>
                  <a:srgbClr val="502800"/>
                </a:solidFill>
              </a:rPr>
              <a:t> </a:t>
            </a:r>
            <a:r>
              <a:rPr lang="en-US" altLang="id-ID" sz="2000" dirty="0" err="1">
                <a:solidFill>
                  <a:srgbClr val="502800"/>
                </a:solidFill>
              </a:rPr>
              <a:t>dan</a:t>
            </a:r>
            <a:r>
              <a:rPr lang="en-US" altLang="id-ID" sz="2000" dirty="0">
                <a:solidFill>
                  <a:srgbClr val="502800"/>
                </a:solidFill>
              </a:rPr>
              <a:t> </a:t>
            </a:r>
            <a:r>
              <a:rPr lang="en-US" altLang="id-ID" sz="2000" dirty="0" err="1">
                <a:solidFill>
                  <a:srgbClr val="502800"/>
                </a:solidFill>
              </a:rPr>
              <a:t>Bantuan</a:t>
            </a:r>
            <a:r>
              <a:rPr lang="en-US" altLang="id-ID" sz="2000" dirty="0">
                <a:solidFill>
                  <a:srgbClr val="502800"/>
                </a:solidFill>
              </a:rPr>
              <a:t> </a:t>
            </a:r>
            <a:r>
              <a:rPr lang="en-US" altLang="id-ID" sz="2000" dirty="0" err="1">
                <a:solidFill>
                  <a:srgbClr val="502800"/>
                </a:solidFill>
              </a:rPr>
              <a:t>Hukum</a:t>
            </a:r>
            <a:endParaRPr lang="en-US" altLang="id-ID" sz="2000" dirty="0">
              <a:solidFill>
                <a:srgbClr val="502800"/>
              </a:solidFill>
            </a:endParaRPr>
          </a:p>
          <a:p>
            <a:pPr eaLnBrk="1" fontAlgn="auto" hangingPunct="1">
              <a:lnSpc>
                <a:spcPct val="90000"/>
              </a:lnSpc>
              <a:spcBef>
                <a:spcPct val="0"/>
              </a:spcBef>
              <a:spcAft>
                <a:spcPts val="0"/>
              </a:spcAft>
              <a:defRPr/>
            </a:pPr>
            <a:r>
              <a:rPr lang="id-ID" altLang="id-ID" sz="2000" dirty="0">
                <a:solidFill>
                  <a:srgbClr val="502800"/>
                </a:solidFill>
              </a:rPr>
              <a:t>Biro Hukum dan Organisasi</a:t>
            </a:r>
          </a:p>
          <a:p>
            <a:pPr eaLnBrk="1" fontAlgn="auto" hangingPunct="1">
              <a:lnSpc>
                <a:spcPct val="90000"/>
              </a:lnSpc>
              <a:spcBef>
                <a:spcPct val="0"/>
              </a:spcBef>
              <a:spcAft>
                <a:spcPts val="0"/>
              </a:spcAft>
              <a:defRPr/>
            </a:pPr>
            <a:r>
              <a:rPr lang="id-ID" altLang="id-ID" sz="2000" dirty="0">
                <a:solidFill>
                  <a:srgbClr val="502800"/>
                </a:solidFill>
              </a:rPr>
              <a:t>Sekretariat Jenderal </a:t>
            </a:r>
            <a:endParaRPr lang="en-US" altLang="id-ID" sz="2000" dirty="0">
              <a:solidFill>
                <a:srgbClr val="502800"/>
              </a:solidFill>
            </a:endParaRPr>
          </a:p>
          <a:p>
            <a:pPr eaLnBrk="1" fontAlgn="auto" hangingPunct="1">
              <a:lnSpc>
                <a:spcPct val="90000"/>
              </a:lnSpc>
              <a:spcBef>
                <a:spcPct val="0"/>
              </a:spcBef>
              <a:spcAft>
                <a:spcPts val="0"/>
              </a:spcAft>
              <a:defRPr/>
            </a:pPr>
            <a:r>
              <a:rPr lang="id-ID" altLang="id-ID" sz="2000" dirty="0">
                <a:solidFill>
                  <a:srgbClr val="502800"/>
                </a:solidFill>
              </a:rPr>
              <a:t>Kementerian Pendidikan dan Kebudayaan</a:t>
            </a:r>
          </a:p>
        </p:txBody>
      </p:sp>
      <p:sp>
        <p:nvSpPr>
          <p:cNvPr id="2052" name="Rectangle 41"/>
          <p:cNvSpPr>
            <a:spLocks noGrp="1" noChangeArrowheads="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9BFF45E7-8681-41A9-8FE6-FCB7EC8D688D}" type="slidenum">
              <a:rPr lang="en-GB" altLang="id-ID"/>
              <a:pPr/>
              <a:t>1</a:t>
            </a:fld>
            <a:endParaRPr lang="en-GB" altLang="id-ID"/>
          </a:p>
        </p:txBody>
      </p:sp>
      <p:pic>
        <p:nvPicPr>
          <p:cNvPr id="2054" name="Picture 5"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2">
            <a:extLst>
              <a:ext uri="{FF2B5EF4-FFF2-40B4-BE49-F238E27FC236}">
                <a16:creationId xmlns="" xmlns:a16="http://schemas.microsoft.com/office/drawing/2014/main" id="{4BB104A7-9B03-430B-9857-D99DCA7D31A0}"/>
              </a:ext>
            </a:extLst>
          </p:cNvPr>
          <p:cNvSpPr txBox="1">
            <a:spLocks noChangeArrowheads="1"/>
          </p:cNvSpPr>
          <p:nvPr/>
        </p:nvSpPr>
        <p:spPr bwMode="auto">
          <a:xfrm>
            <a:off x="1069383" y="2607859"/>
            <a:ext cx="70866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75000" lnSpcReduction="2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Aft>
                <a:spcPts val="0"/>
              </a:spcAft>
              <a:defRPr/>
            </a:pPr>
            <a:r>
              <a:rPr lang="id-ID" altLang="id-ID" sz="3200" b="1" dirty="0" smtClean="0"/>
              <a:t>Workshop Fasilitasi Komunitas Budaya di Masyarakat</a:t>
            </a:r>
            <a:endParaRPr lang="id-ID" altLang="id-ID" sz="3200" b="1" dirty="0"/>
          </a:p>
          <a:p>
            <a:pPr fontAlgn="auto">
              <a:spcAft>
                <a:spcPts val="0"/>
              </a:spcAft>
              <a:defRPr/>
            </a:pPr>
            <a:r>
              <a:rPr lang="id-ID" altLang="id-ID" sz="3200" b="1" dirty="0"/>
              <a:t>Hotel Millenium Sirih, Jakarta</a:t>
            </a:r>
          </a:p>
          <a:p>
            <a:pPr fontAlgn="auto">
              <a:spcAft>
                <a:spcPts val="0"/>
              </a:spcAft>
              <a:defRPr/>
            </a:pPr>
            <a:r>
              <a:rPr lang="id-ID" altLang="id-ID" sz="3200" b="1" dirty="0" smtClean="0"/>
              <a:t>30 April 2018</a:t>
            </a:r>
            <a:endParaRPr lang="en-GB" altLang="id-ID"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82613"/>
            <a:ext cx="8229600" cy="636587"/>
          </a:xfrm>
        </p:spPr>
        <p:txBody>
          <a:bodyPr/>
          <a:lstStyle/>
          <a:p>
            <a:pPr eaLnBrk="1" hangingPunct="1"/>
            <a:r>
              <a:rPr lang="id-ID" altLang="id-ID" sz="2800" b="1" dirty="0"/>
              <a:t>Keuangan Negara</a:t>
            </a:r>
            <a:endParaRPr lang="en-GB" altLang="id-ID" sz="2800" b="1" dirty="0"/>
          </a:p>
        </p:txBody>
      </p:sp>
      <p:sp>
        <p:nvSpPr>
          <p:cNvPr id="12291" name="Rectangle 3"/>
          <p:cNvSpPr>
            <a:spLocks noGrp="1" noChangeArrowheads="1"/>
          </p:cNvSpPr>
          <p:nvPr>
            <p:ph idx="1"/>
          </p:nvPr>
        </p:nvSpPr>
        <p:spPr>
          <a:xfrm>
            <a:off x="457200" y="1447800"/>
            <a:ext cx="8229600" cy="4530725"/>
          </a:xfrm>
        </p:spPr>
        <p:txBody>
          <a:bodyPr/>
          <a:lstStyle/>
          <a:p>
            <a:pPr marL="0" indent="0" eaLnBrk="1" hangingPunct="1">
              <a:lnSpc>
                <a:spcPct val="80000"/>
              </a:lnSpc>
              <a:buNone/>
            </a:pPr>
            <a:r>
              <a:rPr lang="id-ID" altLang="id-ID" sz="2800" dirty="0"/>
              <a:t>Undang-undang Nomor 17 Tahun 2003 Tentang Keuangan Negara :</a:t>
            </a:r>
          </a:p>
          <a:p>
            <a:pPr marL="0" indent="0" algn="just" eaLnBrk="1" hangingPunct="1">
              <a:lnSpc>
                <a:spcPct val="80000"/>
              </a:lnSpc>
              <a:buNone/>
            </a:pPr>
            <a:r>
              <a:rPr lang="id-ID" altLang="id-ID" sz="2800" b="1" dirty="0"/>
              <a:t>Pasal 1 angka 1 </a:t>
            </a:r>
            <a:r>
              <a:rPr lang="id-ID" altLang="id-ID" sz="2800" dirty="0"/>
              <a:t>: Keuangan negara adalah semua hak dan kewajiban negara yang dapat dinilai dengan uang, serta segala sesuatu, baik berupa uang maupun barang yang dapat dijadikan milik negara berhubung dengan pelaksanaan hak dan kewajiban tersebut.</a:t>
            </a:r>
          </a:p>
          <a:p>
            <a:pPr marL="0" indent="0" eaLnBrk="1" hangingPunct="1">
              <a:lnSpc>
                <a:spcPct val="80000"/>
              </a:lnSpc>
              <a:buNone/>
            </a:pPr>
            <a:endParaRPr lang="id-ID" altLang="id-ID" sz="2800" dirty="0"/>
          </a:p>
          <a:p>
            <a:pPr marL="0" indent="0" algn="just" eaLnBrk="1" hangingPunct="1">
              <a:lnSpc>
                <a:spcPct val="80000"/>
              </a:lnSpc>
              <a:buNone/>
            </a:pPr>
            <a:r>
              <a:rPr lang="id-ID" altLang="id-ID" sz="2800" b="1" dirty="0"/>
              <a:t>Pasal 3 (1) </a:t>
            </a:r>
            <a:r>
              <a:rPr lang="id-ID" altLang="id-ID" sz="2800" dirty="0"/>
              <a:t>: Keuangan negara dikelola secara tertib, taat pada peraturan perundang-undangan, efisien, ekonomis, efektif, transparan, dan bertanggung jawab dengan memperhatikan rasa keadilan dan kepatutan.     </a:t>
            </a:r>
          </a:p>
        </p:txBody>
      </p:sp>
      <p:sp>
        <p:nvSpPr>
          <p:cNvPr id="1229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7CA5EBC-927A-4AC3-A846-B3C0F8CCCE4A}" type="slidenum">
              <a:rPr lang="en-GB" altLang="id-ID"/>
              <a:pPr/>
              <a:t>10</a:t>
            </a:fld>
            <a:endParaRPr lang="en-GB" altLang="id-ID"/>
          </a:p>
        </p:txBody>
      </p:sp>
      <p:pic>
        <p:nvPicPr>
          <p:cNvPr id="12293" name="Picture 4"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id-ID" altLang="id-ID" sz="3600" b="1" dirty="0"/>
              <a:t>Keuangan Negara Perspektif Pidana</a:t>
            </a:r>
            <a:endParaRPr lang="en-GB" altLang="id-ID" sz="3600" b="1" dirty="0"/>
          </a:p>
        </p:txBody>
      </p:sp>
      <p:sp>
        <p:nvSpPr>
          <p:cNvPr id="4099" name="Rectangle 3"/>
          <p:cNvSpPr>
            <a:spLocks noGrp="1" noChangeArrowheads="1"/>
          </p:cNvSpPr>
          <p:nvPr>
            <p:ph idx="1"/>
          </p:nvPr>
        </p:nvSpPr>
        <p:spPr>
          <a:xfrm>
            <a:off x="457200" y="1295400"/>
            <a:ext cx="8229600" cy="5334000"/>
          </a:xfrm>
        </p:spPr>
        <p:txBody>
          <a:bodyPr/>
          <a:lstStyle/>
          <a:p>
            <a:pPr marL="0" indent="0" algn="just" eaLnBrk="1" hangingPunct="1">
              <a:lnSpc>
                <a:spcPct val="90000"/>
              </a:lnSpc>
              <a:buNone/>
            </a:pPr>
            <a:r>
              <a:rPr lang="id-ID" altLang="id-ID" sz="2400" dirty="0"/>
              <a:t>Undang-undang Nomor 20 Tahun 2001 Tentang Perubahan Undang-undang Nomor 31 Tahun 1999 Tentang Pemberantasan Tindak Pidana Korupsi.</a:t>
            </a:r>
          </a:p>
          <a:p>
            <a:pPr marL="0" indent="0" algn="just" eaLnBrk="1" hangingPunct="1">
              <a:lnSpc>
                <a:spcPct val="90000"/>
              </a:lnSpc>
              <a:buNone/>
            </a:pPr>
            <a:r>
              <a:rPr lang="id-ID" altLang="id-ID" sz="2400" dirty="0"/>
              <a:t>Penjelasan Umum UU Nomor 31 Tahun 1999 :</a:t>
            </a:r>
          </a:p>
          <a:p>
            <a:pPr marL="0" indent="0" algn="just" eaLnBrk="1" hangingPunct="1">
              <a:lnSpc>
                <a:spcPct val="90000"/>
              </a:lnSpc>
              <a:buNone/>
            </a:pPr>
            <a:r>
              <a:rPr lang="id-ID" altLang="id-ID" sz="2400" dirty="0"/>
              <a:t>Keuangan negara yang dimaksud adalah seluruh kekayaan negara dalam bentuk apapun, yang dipisahkan atau tidak dipisahkan termasuk didalamnya segala bagian kekayaan negara dan segala hak dan kewajiban yang timbul karena :</a:t>
            </a:r>
          </a:p>
          <a:p>
            <a:pPr marL="457200" indent="-457200" algn="just" eaLnBrk="1" hangingPunct="1">
              <a:lnSpc>
                <a:spcPct val="90000"/>
              </a:lnSpc>
              <a:buAutoNum type="alphaLcPeriod"/>
            </a:pPr>
            <a:r>
              <a:rPr lang="id-ID" altLang="id-ID" sz="2400" dirty="0"/>
              <a:t>Berada dalam penguasaan, pengurusan, dan pertanggungjawaban pejabat negara, baik ditingkat pusat maupun daerah;</a:t>
            </a:r>
          </a:p>
          <a:p>
            <a:pPr marL="457200" indent="-457200" algn="just" eaLnBrk="1" hangingPunct="1">
              <a:lnSpc>
                <a:spcPct val="90000"/>
              </a:lnSpc>
              <a:buAutoNum type="alphaLcPeriod"/>
            </a:pPr>
            <a:r>
              <a:rPr lang="id-ID" altLang="id-ID" sz="2400" dirty="0"/>
              <a:t>Berada dalam penguasaan, pengurusan dan pertanggungjawaban Badan Usaha Milik Negara/Badan Usaha Milik Daerah, yayasan, badan hukum, dan perusahaan yang  menyertakan  modal  negara,  atau   perusahaan    yang </a:t>
            </a:r>
          </a:p>
          <a:p>
            <a:pPr marL="0" indent="0" algn="just" eaLnBrk="1" hangingPunct="1">
              <a:lnSpc>
                <a:spcPct val="90000"/>
              </a:lnSpc>
              <a:buNone/>
            </a:pPr>
            <a:endParaRPr lang="id-ID" altLang="id-ID" sz="2400" dirty="0"/>
          </a:p>
          <a:p>
            <a:pPr marL="0" indent="0" algn="just" eaLnBrk="1" hangingPunct="1">
              <a:lnSpc>
                <a:spcPct val="90000"/>
              </a:lnSpc>
              <a:buNone/>
            </a:pPr>
            <a:endParaRPr lang="id-ID" altLang="id-ID" sz="2400" dirty="0"/>
          </a:p>
          <a:p>
            <a:pPr marL="0" indent="0" algn="just" eaLnBrk="1" hangingPunct="1">
              <a:lnSpc>
                <a:spcPct val="90000"/>
              </a:lnSpc>
              <a:buNone/>
            </a:pPr>
            <a:r>
              <a:rPr lang="id-ID" altLang="id-ID" sz="2400" dirty="0"/>
              <a:t> </a:t>
            </a:r>
          </a:p>
        </p:txBody>
      </p:sp>
      <p:sp>
        <p:nvSpPr>
          <p:cNvPr id="410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DF1AB90-C90C-4C27-AD84-B8C89546B31F}" type="slidenum">
              <a:rPr lang="en-GB" altLang="id-ID"/>
              <a:pPr/>
              <a:t>11</a:t>
            </a:fld>
            <a:endParaRPr lang="en-GB" altLang="id-ID" dirty="0"/>
          </a:p>
        </p:txBody>
      </p:sp>
      <p:pic>
        <p:nvPicPr>
          <p:cNvPr id="4101" name="Picture 4"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339561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066800"/>
            <a:ext cx="8229600" cy="5410200"/>
          </a:xfrm>
        </p:spPr>
        <p:txBody>
          <a:bodyPr/>
          <a:lstStyle/>
          <a:p>
            <a:pPr marL="0" indent="0" algn="just" eaLnBrk="1" hangingPunct="1">
              <a:lnSpc>
                <a:spcPct val="90000"/>
              </a:lnSpc>
              <a:buNone/>
            </a:pPr>
            <a:r>
              <a:rPr lang="id-ID" altLang="id-ID" sz="2400" dirty="0"/>
              <a:t>Menyertakan modal pihak ketiga berdasarkan perjanjian dengan negara.</a:t>
            </a:r>
          </a:p>
          <a:p>
            <a:pPr marL="0" indent="0" algn="just" eaLnBrk="1" hangingPunct="1">
              <a:lnSpc>
                <a:spcPct val="90000"/>
              </a:lnSpc>
              <a:buNone/>
            </a:pPr>
            <a:endParaRPr lang="id-ID" altLang="id-ID" sz="2400" dirty="0"/>
          </a:p>
          <a:p>
            <a:pPr marL="0" indent="0" algn="just" eaLnBrk="1" hangingPunct="1">
              <a:lnSpc>
                <a:spcPct val="90000"/>
              </a:lnSpc>
              <a:buNone/>
            </a:pPr>
            <a:r>
              <a:rPr lang="id-ID" altLang="id-ID" sz="2400" dirty="0"/>
              <a:t>Perekonomian negara adalah : kehidupan perekonomian yang disusun sebagai usaha bersama berdasarkan asas kekeluargaan ataupun usaha masyarakat secara mandiri yang didasarkan pada kebijakan pemerintah, baik ditingkat pusat maupun di daerah sesuai dengan ketentuan peraturan perundang-undangan yang berlaku yang bertujuan memberikan manfaat, kemakmuran, dan kesejahteraan kepada seluruh kehidupan masyarakat.  </a:t>
            </a:r>
          </a:p>
          <a:p>
            <a:pPr marL="0" indent="0" algn="just" eaLnBrk="1" hangingPunct="1">
              <a:lnSpc>
                <a:spcPct val="90000"/>
              </a:lnSpc>
              <a:buNone/>
            </a:pPr>
            <a:endParaRPr lang="id-ID" altLang="id-ID" sz="2400" dirty="0"/>
          </a:p>
        </p:txBody>
      </p:sp>
      <p:sp>
        <p:nvSpPr>
          <p:cNvPr id="410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DF1AB90-C90C-4C27-AD84-B8C89546B31F}" type="slidenum">
              <a:rPr lang="en-GB" altLang="id-ID"/>
              <a:pPr/>
              <a:t>12</a:t>
            </a:fld>
            <a:endParaRPr lang="en-GB" altLang="id-ID"/>
          </a:p>
        </p:txBody>
      </p:sp>
      <p:pic>
        <p:nvPicPr>
          <p:cNvPr id="4101" name="Picture 4"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08489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6A5186B1-C148-4494-BF6D-8A568DCAE452}" type="slidenum">
              <a:rPr lang="en-GB" altLang="id-ID"/>
              <a:pPr/>
              <a:t>13</a:t>
            </a:fld>
            <a:endParaRPr lang="en-GB" altLang="id-ID"/>
          </a:p>
        </p:txBody>
      </p:sp>
      <p:pic>
        <p:nvPicPr>
          <p:cNvPr id="13316" name="Picture 3"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ampungan Konten 2"/>
          <p:cNvSpPr>
            <a:spLocks noGrp="1"/>
          </p:cNvSpPr>
          <p:nvPr>
            <p:ph idx="1"/>
          </p:nvPr>
        </p:nvSpPr>
        <p:spPr/>
        <p:txBody>
          <a:bodyPr/>
          <a:lstStyle/>
          <a:p>
            <a:r>
              <a:rPr lang="en-US" dirty="0" err="1" smtClean="0"/>
              <a:t>Perbuatan</a:t>
            </a:r>
            <a:r>
              <a:rPr lang="en-US" dirty="0" smtClean="0"/>
              <a:t> </a:t>
            </a:r>
            <a:r>
              <a:rPr lang="en-US" dirty="0" err="1" smtClean="0"/>
              <a:t>Melawan</a:t>
            </a:r>
            <a:r>
              <a:rPr lang="en-US" dirty="0" smtClean="0"/>
              <a:t> </a:t>
            </a:r>
            <a:r>
              <a:rPr lang="en-US" dirty="0" err="1" smtClean="0"/>
              <a:t>Hukum</a:t>
            </a:r>
            <a:r>
              <a:rPr lang="en-US" dirty="0" smtClean="0"/>
              <a:t> :</a:t>
            </a:r>
          </a:p>
          <a:p>
            <a:pPr>
              <a:buFontTx/>
              <a:buChar char="-"/>
            </a:pPr>
            <a:r>
              <a:rPr lang="en-US" dirty="0" err="1" smtClean="0"/>
              <a:t>Melawan</a:t>
            </a:r>
            <a:r>
              <a:rPr lang="en-US" dirty="0" smtClean="0"/>
              <a:t> </a:t>
            </a:r>
            <a:r>
              <a:rPr lang="en-US" dirty="0" err="1" smtClean="0"/>
              <a:t>Hukum</a:t>
            </a:r>
            <a:r>
              <a:rPr lang="en-US" dirty="0" smtClean="0"/>
              <a:t> </a:t>
            </a:r>
            <a:r>
              <a:rPr lang="en-US" dirty="0" err="1" smtClean="0"/>
              <a:t>Aspek</a:t>
            </a:r>
            <a:r>
              <a:rPr lang="en-US" dirty="0" smtClean="0"/>
              <a:t> </a:t>
            </a:r>
            <a:r>
              <a:rPr lang="en-US" dirty="0" err="1" smtClean="0"/>
              <a:t>Administrasi</a:t>
            </a:r>
            <a:r>
              <a:rPr lang="en-US" dirty="0" smtClean="0"/>
              <a:t>.</a:t>
            </a:r>
          </a:p>
          <a:p>
            <a:pPr>
              <a:buFontTx/>
              <a:buChar char="-"/>
            </a:pPr>
            <a:r>
              <a:rPr lang="en-US" dirty="0" err="1" smtClean="0"/>
              <a:t>Melawan</a:t>
            </a:r>
            <a:r>
              <a:rPr lang="en-US" dirty="0" smtClean="0"/>
              <a:t> </a:t>
            </a:r>
            <a:r>
              <a:rPr lang="en-US" dirty="0" err="1" smtClean="0"/>
              <a:t>Hukum</a:t>
            </a:r>
            <a:r>
              <a:rPr lang="en-US" dirty="0" smtClean="0"/>
              <a:t> </a:t>
            </a:r>
            <a:r>
              <a:rPr lang="en-US" dirty="0" err="1" smtClean="0"/>
              <a:t>Aspek</a:t>
            </a:r>
            <a:r>
              <a:rPr lang="en-US" dirty="0" smtClean="0"/>
              <a:t> </a:t>
            </a:r>
            <a:r>
              <a:rPr lang="en-US" dirty="0" err="1" smtClean="0"/>
              <a:t>Perdata</a:t>
            </a:r>
            <a:r>
              <a:rPr lang="en-US" dirty="0" smtClean="0"/>
              <a:t>.</a:t>
            </a:r>
          </a:p>
          <a:p>
            <a:pPr>
              <a:buFontTx/>
              <a:buChar char="-"/>
            </a:pPr>
            <a:r>
              <a:rPr lang="en-US" dirty="0" err="1" smtClean="0"/>
              <a:t>Melawan</a:t>
            </a:r>
            <a:r>
              <a:rPr lang="en-US" dirty="0" smtClean="0"/>
              <a:t> </a:t>
            </a:r>
            <a:r>
              <a:rPr lang="en-US" dirty="0" err="1" smtClean="0"/>
              <a:t>Hukum</a:t>
            </a:r>
            <a:r>
              <a:rPr lang="en-US" dirty="0" smtClean="0"/>
              <a:t> </a:t>
            </a:r>
            <a:r>
              <a:rPr lang="en-US" dirty="0" err="1" smtClean="0"/>
              <a:t>Aspek</a:t>
            </a:r>
            <a:r>
              <a:rPr lang="en-US" dirty="0" smtClean="0"/>
              <a:t> </a:t>
            </a:r>
            <a:r>
              <a:rPr lang="en-US" dirty="0" err="1" smtClean="0"/>
              <a:t>Pidana</a:t>
            </a:r>
            <a:r>
              <a:rPr lang="en-US" dirty="0" smtClean="0"/>
              <a:t>.</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C3BF4B9-007B-4A4B-AA87-059C9804AB14}" type="slidenum">
              <a:rPr lang="en-GB" altLang="id-ID"/>
              <a:pPr/>
              <a:t>14</a:t>
            </a:fld>
            <a:endParaRPr lang="en-GB" altLang="id-ID"/>
          </a:p>
        </p:txBody>
      </p:sp>
      <p:pic>
        <p:nvPicPr>
          <p:cNvPr id="15364" name="Picture 3"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ampungan Konten 2"/>
          <p:cNvSpPr>
            <a:spLocks noGrp="1"/>
          </p:cNvSpPr>
          <p:nvPr>
            <p:ph idx="1"/>
          </p:nvPr>
        </p:nvSpPr>
        <p:spPr>
          <a:xfrm>
            <a:off x="457200" y="1142984"/>
            <a:ext cx="8229600" cy="4983179"/>
          </a:xfrm>
        </p:spPr>
        <p:txBody>
          <a:bodyPr/>
          <a:lstStyle/>
          <a:p>
            <a:pPr algn="just"/>
            <a:r>
              <a:rPr lang="en-US" sz="2400" dirty="0" err="1" smtClean="0"/>
              <a:t>Aspek</a:t>
            </a:r>
            <a:r>
              <a:rPr lang="en-US" sz="2400" dirty="0" smtClean="0"/>
              <a:t> </a:t>
            </a:r>
            <a:r>
              <a:rPr lang="en-US" sz="2400" dirty="0" err="1" smtClean="0"/>
              <a:t>Melawan</a:t>
            </a:r>
            <a:r>
              <a:rPr lang="en-US" sz="2400" dirty="0" smtClean="0"/>
              <a:t> </a:t>
            </a:r>
            <a:r>
              <a:rPr lang="en-US" sz="2400" dirty="0" err="1" smtClean="0"/>
              <a:t>Hukum</a:t>
            </a:r>
            <a:r>
              <a:rPr lang="en-US" sz="2400" dirty="0" smtClean="0"/>
              <a:t> </a:t>
            </a:r>
            <a:r>
              <a:rPr lang="en-US" sz="2400" dirty="0" err="1" smtClean="0"/>
              <a:t>Bantuan</a:t>
            </a:r>
            <a:r>
              <a:rPr lang="en-US" sz="2400" dirty="0" smtClean="0"/>
              <a:t> </a:t>
            </a:r>
            <a:r>
              <a:rPr lang="en-US" sz="2400" dirty="0" err="1" smtClean="0"/>
              <a:t>Pemerintah</a:t>
            </a:r>
            <a:r>
              <a:rPr lang="en-US" sz="2400" dirty="0" smtClean="0"/>
              <a:t> :</a:t>
            </a:r>
          </a:p>
          <a:p>
            <a:pPr algn="just">
              <a:buFontTx/>
              <a:buChar char="-"/>
            </a:pPr>
            <a:r>
              <a:rPr lang="en-US" sz="2400" dirty="0" err="1" smtClean="0"/>
              <a:t>Penyimpangan</a:t>
            </a:r>
            <a:r>
              <a:rPr lang="en-US" sz="2400" dirty="0" smtClean="0"/>
              <a:t> </a:t>
            </a:r>
            <a:r>
              <a:rPr lang="en-US" sz="2400" dirty="0" err="1" smtClean="0"/>
              <a:t>terhadap</a:t>
            </a:r>
            <a:r>
              <a:rPr lang="en-US" sz="2400" dirty="0" smtClean="0"/>
              <a:t> </a:t>
            </a:r>
            <a:r>
              <a:rPr lang="en-US" sz="2400" dirty="0" err="1" smtClean="0"/>
              <a:t>aturan</a:t>
            </a:r>
            <a:r>
              <a:rPr lang="en-US" sz="2400" dirty="0" smtClean="0"/>
              <a:t> </a:t>
            </a:r>
            <a:r>
              <a:rPr lang="en-US" sz="2400" dirty="0" err="1" smtClean="0"/>
              <a:t>perundang-undangan</a:t>
            </a:r>
            <a:r>
              <a:rPr lang="en-US" sz="2400" dirty="0" smtClean="0"/>
              <a:t> </a:t>
            </a:r>
            <a:r>
              <a:rPr lang="en-US" sz="2400" dirty="0" err="1" smtClean="0"/>
              <a:t>dan</a:t>
            </a:r>
            <a:r>
              <a:rPr lang="en-US" sz="2400" dirty="0" smtClean="0"/>
              <a:t> </a:t>
            </a:r>
            <a:r>
              <a:rPr lang="en-US" sz="2400" dirty="0" err="1" smtClean="0"/>
              <a:t>ketentuan</a:t>
            </a:r>
            <a:r>
              <a:rPr lang="en-US" sz="2400" dirty="0" smtClean="0"/>
              <a:t> </a:t>
            </a:r>
            <a:r>
              <a:rPr lang="en-US" sz="2400" dirty="0" err="1" smtClean="0"/>
              <a:t>teknis</a:t>
            </a:r>
            <a:r>
              <a:rPr lang="en-US" sz="2400" dirty="0"/>
              <a:t> </a:t>
            </a:r>
            <a:r>
              <a:rPr lang="en-US" sz="2400" dirty="0" smtClean="0"/>
              <a:t>(</a:t>
            </a:r>
            <a:r>
              <a:rPr lang="en-US" sz="2400" dirty="0" err="1" smtClean="0"/>
              <a:t>Petunjuk</a:t>
            </a:r>
            <a:r>
              <a:rPr lang="en-US" sz="2400" dirty="0" smtClean="0"/>
              <a:t> </a:t>
            </a:r>
            <a:r>
              <a:rPr lang="en-US" sz="2400" dirty="0" err="1" smtClean="0"/>
              <a:t>Teknis</a:t>
            </a:r>
            <a:r>
              <a:rPr lang="en-US" sz="2400" dirty="0" smtClean="0"/>
              <a:t>). UU No.5 </a:t>
            </a:r>
            <a:r>
              <a:rPr lang="en-US" sz="2400" dirty="0" err="1" smtClean="0"/>
              <a:t>Tahun</a:t>
            </a:r>
            <a:r>
              <a:rPr lang="en-US" sz="2400" dirty="0" smtClean="0"/>
              <a:t> 2017 </a:t>
            </a:r>
            <a:r>
              <a:rPr lang="en-US" sz="2400" dirty="0" err="1" smtClean="0"/>
              <a:t>Tentang</a:t>
            </a:r>
            <a:r>
              <a:rPr lang="en-US" sz="2400" dirty="0" smtClean="0"/>
              <a:t> </a:t>
            </a:r>
            <a:r>
              <a:rPr lang="en-US" sz="2400" dirty="0" err="1" smtClean="0"/>
              <a:t>Pemajuan</a:t>
            </a:r>
            <a:r>
              <a:rPr lang="en-US" sz="2400" dirty="0" smtClean="0"/>
              <a:t> </a:t>
            </a:r>
            <a:r>
              <a:rPr lang="en-US" sz="2400" dirty="0" err="1" smtClean="0"/>
              <a:t>Kebudayaan</a:t>
            </a:r>
            <a:r>
              <a:rPr lang="en-US" sz="2400" dirty="0" smtClean="0"/>
              <a:t>. </a:t>
            </a:r>
            <a:r>
              <a:rPr lang="en-US" sz="2400" dirty="0" err="1" smtClean="0"/>
              <a:t>Permenkeu</a:t>
            </a:r>
            <a:r>
              <a:rPr lang="en-US" sz="2400" dirty="0" smtClean="0"/>
              <a:t> </a:t>
            </a:r>
            <a:r>
              <a:rPr lang="en-US" sz="2400" dirty="0" err="1" smtClean="0"/>
              <a:t>Nomor</a:t>
            </a:r>
            <a:r>
              <a:rPr lang="en-US" sz="2400" dirty="0" smtClean="0"/>
              <a:t> 173/PMK.05/2016 jo </a:t>
            </a:r>
            <a:r>
              <a:rPr lang="en-US" sz="2400" dirty="0" err="1" smtClean="0"/>
              <a:t>Nomor</a:t>
            </a:r>
            <a:r>
              <a:rPr lang="en-US" sz="2400" dirty="0" smtClean="0"/>
              <a:t> 168/PMK.05/2015 </a:t>
            </a:r>
            <a:r>
              <a:rPr lang="en-US" sz="2400" dirty="0" err="1" smtClean="0"/>
              <a:t>tentang</a:t>
            </a:r>
            <a:r>
              <a:rPr lang="en-US" sz="2400" dirty="0" smtClean="0"/>
              <a:t> </a:t>
            </a:r>
            <a:r>
              <a:rPr lang="en-US" sz="2400" dirty="0" err="1" smtClean="0"/>
              <a:t>Mekanisme</a:t>
            </a:r>
            <a:r>
              <a:rPr lang="en-US" sz="2400" dirty="0" smtClean="0"/>
              <a:t> </a:t>
            </a:r>
            <a:r>
              <a:rPr lang="en-US" sz="2400" dirty="0" err="1" smtClean="0"/>
              <a:t>Pelaksanaan</a:t>
            </a:r>
            <a:r>
              <a:rPr lang="en-US" sz="2400" dirty="0" smtClean="0"/>
              <a:t> </a:t>
            </a:r>
            <a:r>
              <a:rPr lang="en-US" sz="2400" dirty="0" err="1" smtClean="0"/>
              <a:t>Anggaran</a:t>
            </a:r>
            <a:r>
              <a:rPr lang="en-US" sz="2400" dirty="0" smtClean="0"/>
              <a:t> </a:t>
            </a:r>
            <a:r>
              <a:rPr lang="en-US" sz="2400" dirty="0" err="1" smtClean="0"/>
              <a:t>Bantuan</a:t>
            </a:r>
            <a:r>
              <a:rPr lang="en-US" sz="2400" dirty="0" smtClean="0"/>
              <a:t> </a:t>
            </a:r>
            <a:r>
              <a:rPr lang="en-US" sz="2400" dirty="0" err="1" smtClean="0"/>
              <a:t>Pemerintah</a:t>
            </a:r>
            <a:r>
              <a:rPr lang="en-US" sz="2400" dirty="0" smtClean="0"/>
              <a:t> </a:t>
            </a:r>
            <a:r>
              <a:rPr lang="en-US" sz="2400" dirty="0" err="1" smtClean="0"/>
              <a:t>pada</a:t>
            </a:r>
            <a:r>
              <a:rPr lang="en-US" sz="2400" dirty="0" smtClean="0"/>
              <a:t> </a:t>
            </a:r>
            <a:r>
              <a:rPr lang="en-US" sz="2400" dirty="0" err="1" smtClean="0"/>
              <a:t>Kementerian</a:t>
            </a:r>
            <a:r>
              <a:rPr lang="en-US" sz="2400" dirty="0" smtClean="0"/>
              <a:t>/</a:t>
            </a:r>
            <a:r>
              <a:rPr lang="en-US" sz="2400" dirty="0" err="1" smtClean="0"/>
              <a:t>Lembaga</a:t>
            </a:r>
            <a:r>
              <a:rPr lang="en-US" sz="2400" dirty="0" smtClean="0"/>
              <a:t>.</a:t>
            </a:r>
          </a:p>
          <a:p>
            <a:pPr algn="just">
              <a:buFontTx/>
              <a:buChar char="-"/>
            </a:pPr>
            <a:r>
              <a:rPr lang="en-US" sz="2400" dirty="0" err="1" smtClean="0"/>
              <a:t>Penyimpangan</a:t>
            </a:r>
            <a:r>
              <a:rPr lang="en-US" sz="2400" dirty="0" smtClean="0"/>
              <a:t> yang </a:t>
            </a:r>
            <a:r>
              <a:rPr lang="en-US" sz="2400" dirty="0" err="1" smtClean="0"/>
              <a:t>mengarah</a:t>
            </a:r>
            <a:r>
              <a:rPr lang="en-US" sz="2400" dirty="0" smtClean="0"/>
              <a:t> </a:t>
            </a:r>
            <a:r>
              <a:rPr lang="en-US" sz="2400" dirty="0" err="1" smtClean="0"/>
              <a:t>pada</a:t>
            </a:r>
            <a:r>
              <a:rPr lang="en-US" sz="2400" dirty="0" smtClean="0"/>
              <a:t> </a:t>
            </a:r>
            <a:r>
              <a:rPr lang="en-US" sz="2400" dirty="0" err="1" smtClean="0"/>
              <a:t>pelanggaran</a:t>
            </a:r>
            <a:r>
              <a:rPr lang="en-US" sz="2400" dirty="0" smtClean="0"/>
              <a:t> </a:t>
            </a:r>
            <a:r>
              <a:rPr lang="en-US" sz="2400" dirty="0" err="1" smtClean="0"/>
              <a:t>perjanjian</a:t>
            </a:r>
            <a:r>
              <a:rPr lang="en-US" sz="2400" dirty="0" smtClean="0"/>
              <a:t> (Surat </a:t>
            </a:r>
            <a:r>
              <a:rPr lang="en-US" sz="2400" dirty="0" err="1" smtClean="0"/>
              <a:t>Perjanjian</a:t>
            </a:r>
            <a:r>
              <a:rPr lang="en-US" sz="2400" dirty="0" smtClean="0"/>
              <a:t> </a:t>
            </a:r>
            <a:r>
              <a:rPr lang="en-US" sz="2400" dirty="0" err="1" smtClean="0"/>
              <a:t>Kesanggupan</a:t>
            </a:r>
            <a:r>
              <a:rPr lang="en-US" sz="2400" dirty="0" smtClean="0"/>
              <a:t> </a:t>
            </a:r>
            <a:r>
              <a:rPr lang="en-US" sz="2400" dirty="0" err="1" smtClean="0"/>
              <a:t>melaksanakan</a:t>
            </a:r>
            <a:r>
              <a:rPr lang="en-US" sz="2400" dirty="0" smtClean="0"/>
              <a:t> FKBM).</a:t>
            </a:r>
          </a:p>
          <a:p>
            <a:pPr algn="just">
              <a:buFontTx/>
              <a:buChar char="-"/>
            </a:pPr>
            <a:r>
              <a:rPr lang="en-US" sz="2400" dirty="0" err="1" smtClean="0"/>
              <a:t>Penyimpangan</a:t>
            </a:r>
            <a:r>
              <a:rPr lang="en-US" sz="2400" dirty="0" smtClean="0"/>
              <a:t> yang </a:t>
            </a:r>
            <a:r>
              <a:rPr lang="en-US" sz="2400" dirty="0" err="1" smtClean="0"/>
              <a:t>mengarah</a:t>
            </a:r>
            <a:r>
              <a:rPr lang="en-US" sz="2400" dirty="0" smtClean="0"/>
              <a:t> </a:t>
            </a:r>
            <a:r>
              <a:rPr lang="en-US" sz="2400" dirty="0" err="1" smtClean="0"/>
              <a:t>pada</a:t>
            </a:r>
            <a:r>
              <a:rPr lang="en-US" sz="2400" dirty="0" smtClean="0"/>
              <a:t> </a:t>
            </a:r>
            <a:r>
              <a:rPr lang="en-US" sz="2400" dirty="0" err="1" smtClean="0"/>
              <a:t>perbuatan</a:t>
            </a:r>
            <a:r>
              <a:rPr lang="en-US" sz="2400" dirty="0" smtClean="0"/>
              <a:t> </a:t>
            </a:r>
            <a:r>
              <a:rPr lang="en-US" sz="2400" dirty="0" err="1" smtClean="0"/>
              <a:t>tindak</a:t>
            </a:r>
            <a:r>
              <a:rPr lang="en-US" sz="2400" dirty="0" smtClean="0"/>
              <a:t> </a:t>
            </a:r>
            <a:r>
              <a:rPr lang="en-US" sz="2400" dirty="0" err="1" smtClean="0"/>
              <a:t>pidana</a:t>
            </a:r>
            <a:r>
              <a:rPr lang="en-US" sz="2000" dirty="0" smtClean="0"/>
              <a:t>.</a:t>
            </a:r>
            <a:endParaRPr lang="id-ID"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9C9E5EB-36A9-499B-87F4-563F095820CF}" type="slidenum">
              <a:rPr lang="en-GB" altLang="id-ID"/>
              <a:pPr/>
              <a:t>15</a:t>
            </a:fld>
            <a:endParaRPr lang="en-GB" altLang="id-ID"/>
          </a:p>
        </p:txBody>
      </p:sp>
      <p:pic>
        <p:nvPicPr>
          <p:cNvPr id="16389" name="Picture 4"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3048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ampungan Konten 2"/>
          <p:cNvSpPr>
            <a:spLocks noGrp="1"/>
          </p:cNvSpPr>
          <p:nvPr>
            <p:ph idx="1"/>
          </p:nvPr>
        </p:nvSpPr>
        <p:spPr/>
        <p:txBody>
          <a:bodyPr/>
          <a:lstStyle/>
          <a:p>
            <a:pPr marL="0" indent="0">
              <a:buNone/>
            </a:pPr>
            <a:endParaRPr lang="en-US" dirty="0" smtClean="0"/>
          </a:p>
          <a:p>
            <a:pPr marL="0" indent="0">
              <a:buNone/>
            </a:pPr>
            <a:r>
              <a:rPr lang="en-US" dirty="0" err="1" smtClean="0"/>
              <a:t>Perbuatan</a:t>
            </a:r>
            <a:r>
              <a:rPr lang="en-US" dirty="0" smtClean="0"/>
              <a:t> yang </a:t>
            </a:r>
            <a:r>
              <a:rPr lang="en-US" dirty="0" err="1" smtClean="0"/>
              <a:t>mengarah</a:t>
            </a:r>
            <a:r>
              <a:rPr lang="en-US" dirty="0" smtClean="0"/>
              <a:t> </a:t>
            </a:r>
            <a:r>
              <a:rPr lang="en-US" dirty="0" err="1" smtClean="0"/>
              <a:t>pada</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korupsi</a:t>
            </a:r>
            <a:r>
              <a:rPr lang="en-US" dirty="0" smtClean="0"/>
              <a:t> :</a:t>
            </a:r>
          </a:p>
          <a:p>
            <a:pPr>
              <a:buFontTx/>
              <a:buChar char="-"/>
            </a:pPr>
            <a:r>
              <a:rPr lang="en-US" dirty="0" err="1" smtClean="0"/>
              <a:t>Adanya</a:t>
            </a:r>
            <a:r>
              <a:rPr lang="en-US" dirty="0" smtClean="0"/>
              <a:t> </a:t>
            </a:r>
            <a:r>
              <a:rPr lang="en-US" dirty="0" err="1" smtClean="0"/>
              <a:t>niat</a:t>
            </a:r>
            <a:r>
              <a:rPr lang="en-US" dirty="0" smtClean="0"/>
              <a:t> </a:t>
            </a:r>
            <a:r>
              <a:rPr lang="en-US" dirty="0" err="1" smtClean="0"/>
              <a:t>jahat</a:t>
            </a:r>
            <a:r>
              <a:rPr lang="en-US" dirty="0" smtClean="0"/>
              <a:t>.</a:t>
            </a:r>
          </a:p>
          <a:p>
            <a:pPr>
              <a:buFontTx/>
              <a:buChar char="-"/>
            </a:pPr>
            <a:r>
              <a:rPr lang="en-US" dirty="0" err="1" smtClean="0"/>
              <a:t>Apabila</a:t>
            </a:r>
            <a:r>
              <a:rPr lang="en-US" dirty="0" smtClean="0"/>
              <a:t> </a:t>
            </a:r>
            <a:r>
              <a:rPr lang="en-US" dirty="0" err="1" smtClean="0"/>
              <a:t>semua</a:t>
            </a:r>
            <a:r>
              <a:rPr lang="en-US" dirty="0" smtClean="0"/>
              <a:t> </a:t>
            </a:r>
            <a:r>
              <a:rPr lang="en-US" dirty="0" err="1" smtClean="0"/>
              <a:t>unsur</a:t>
            </a:r>
            <a:r>
              <a:rPr lang="en-US" dirty="0" smtClean="0"/>
              <a:t> </a:t>
            </a:r>
            <a:r>
              <a:rPr lang="en-US" dirty="0" err="1" smtClean="0"/>
              <a:t>tindak</a:t>
            </a:r>
            <a:r>
              <a:rPr lang="en-US" dirty="0" smtClean="0"/>
              <a:t> </a:t>
            </a:r>
            <a:r>
              <a:rPr lang="en-US" dirty="0" err="1" smtClean="0"/>
              <a:t>pidana</a:t>
            </a:r>
            <a:r>
              <a:rPr lang="en-US" dirty="0" smtClean="0"/>
              <a:t> </a:t>
            </a:r>
            <a:r>
              <a:rPr lang="en-US" dirty="0" err="1" smtClean="0"/>
              <a:t>terpenuhi</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1295400"/>
            <a:ext cx="8229600" cy="5257800"/>
          </a:xfrm>
        </p:spPr>
        <p:txBody>
          <a:bodyPr/>
          <a:lstStyle/>
          <a:p>
            <a:pPr marL="0" indent="0">
              <a:lnSpc>
                <a:spcPct val="90000"/>
              </a:lnSpc>
              <a:buNone/>
            </a:pPr>
            <a:r>
              <a:rPr lang="id-ID" altLang="id-ID" sz="2400" dirty="0"/>
              <a:t>Memperkaya diri sendiri atau orang lain atau korporasi (Pasal 2), menguntungkan diri sendiri atau orang lain atau korporasi (Pasal 3).</a:t>
            </a:r>
          </a:p>
          <a:p>
            <a:pPr marL="0" indent="0">
              <a:lnSpc>
                <a:spcPct val="90000"/>
              </a:lnSpc>
              <a:buNone/>
            </a:pPr>
            <a:endParaRPr lang="id-ID" altLang="id-ID" sz="2400" dirty="0"/>
          </a:p>
          <a:p>
            <a:pPr marL="0" indent="0" algn="just">
              <a:lnSpc>
                <a:spcPct val="90000"/>
              </a:lnSpc>
              <a:buNone/>
            </a:pPr>
            <a:r>
              <a:rPr lang="id-ID" altLang="id-ID" sz="2400" dirty="0"/>
              <a:t>Memperkaya adalah : menjadikan orang yang belum kaya menjadi kaya atau orang yang sudah kaya bertambah kaya.</a:t>
            </a:r>
          </a:p>
          <a:p>
            <a:pPr marL="0" indent="0" algn="just">
              <a:lnSpc>
                <a:spcPct val="90000"/>
              </a:lnSpc>
              <a:buNone/>
            </a:pPr>
            <a:endParaRPr lang="id-ID" altLang="id-ID" sz="2400" dirty="0"/>
          </a:p>
          <a:p>
            <a:pPr marL="0" indent="0" algn="just">
              <a:lnSpc>
                <a:spcPct val="90000"/>
              </a:lnSpc>
              <a:buNone/>
            </a:pPr>
            <a:r>
              <a:rPr lang="id-ID" altLang="id-ID" sz="2400" dirty="0"/>
              <a:t>Menguntungkan adalah : sama artinya dengan mendapat untung yaitu pendapatan yang diperoleh lebih besar dari pengeluaran</a:t>
            </a:r>
            <a:r>
              <a:rPr lang="id-ID" altLang="id-ID" sz="2400" dirty="0" smtClean="0"/>
              <a:t>.</a:t>
            </a:r>
          </a:p>
          <a:p>
            <a:pPr marL="0" indent="0" algn="just">
              <a:lnSpc>
                <a:spcPct val="90000"/>
              </a:lnSpc>
              <a:buNone/>
            </a:pPr>
            <a:endParaRPr lang="id-ID" altLang="id-ID" sz="2400" dirty="0" smtClean="0"/>
          </a:p>
          <a:p>
            <a:pPr marL="0" indent="0" algn="just">
              <a:lnSpc>
                <a:spcPct val="90000"/>
              </a:lnSpc>
              <a:buNone/>
            </a:pPr>
            <a:r>
              <a:rPr lang="id-ID" altLang="id-ID" sz="2400" dirty="0" smtClean="0"/>
              <a:t>Terjadi kerugian keuangan Negara</a:t>
            </a:r>
            <a:endParaRPr lang="id-ID" altLang="id-ID" sz="2400" dirty="0"/>
          </a:p>
          <a:p>
            <a:pPr marL="0" indent="0" eaLnBrk="1" hangingPunct="1">
              <a:lnSpc>
                <a:spcPct val="90000"/>
              </a:lnSpc>
              <a:buNone/>
            </a:pPr>
            <a:endParaRPr lang="id-ID" altLang="id-ID" sz="2400" dirty="0"/>
          </a:p>
        </p:txBody>
      </p:sp>
      <p:sp>
        <p:nvSpPr>
          <p:cNvPr id="1638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C9C9E5EB-36A9-499B-87F4-563F095820CF}" type="slidenum">
              <a:rPr lang="en-GB" altLang="id-ID"/>
              <a:pPr/>
              <a:t>16</a:t>
            </a:fld>
            <a:endParaRPr lang="en-GB" altLang="id-ID"/>
          </a:p>
        </p:txBody>
      </p:sp>
      <p:pic>
        <p:nvPicPr>
          <p:cNvPr id="16389" name="Picture 4"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3048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74355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381000" y="2590800"/>
            <a:ext cx="8229600" cy="1143000"/>
          </a:xfrm>
        </p:spPr>
        <p:txBody>
          <a:bodyPr/>
          <a:lstStyle/>
          <a:p>
            <a:pPr eaLnBrk="1" hangingPunct="1"/>
            <a:r>
              <a:rPr lang="id-ID" altLang="en-US" dirty="0"/>
              <a:t>Terima Kasih </a:t>
            </a:r>
            <a:br>
              <a:rPr lang="id-ID" altLang="en-US" dirty="0"/>
            </a:br>
            <a:r>
              <a:rPr lang="id-ID" altLang="en-US" dirty="0"/>
              <a:t>Semoga Bermanfaat</a:t>
            </a:r>
          </a:p>
        </p:txBody>
      </p:sp>
      <p:sp>
        <p:nvSpPr>
          <p:cNvPr id="17411"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3CB3714D-0097-4A5B-8705-8C5AFE24F1F0}" type="slidenum">
              <a:rPr lang="en-GB" altLang="id-ID"/>
              <a:pPr/>
              <a:t>17</a:t>
            </a:fld>
            <a:endParaRPr lang="en-GB" altLang="id-ID"/>
          </a:p>
        </p:txBody>
      </p:sp>
      <p:pic>
        <p:nvPicPr>
          <p:cNvPr id="17412" name="Picture 3" descr="images.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8153400" y="3048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5EC46B00-BE3E-440D-8904-4BDB8A2B04D9}" type="slidenum">
              <a:rPr lang="en-GB" altLang="id-ID"/>
              <a:pPr/>
              <a:t>2</a:t>
            </a:fld>
            <a:endParaRPr lang="en-GB" altLang="id-ID"/>
          </a:p>
        </p:txBody>
      </p:sp>
      <p:graphicFrame>
        <p:nvGraphicFramePr>
          <p:cNvPr id="2" name="Diagram 1"/>
          <p:cNvGraphicFramePr/>
          <p:nvPr/>
        </p:nvGraphicFramePr>
        <p:xfrm>
          <a:off x="990600" y="457200"/>
          <a:ext cx="71628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8" name="Picture 3" descr="images.jpg"/>
          <p:cNvPicPr>
            <a:picLocks noChangeAspect="1"/>
          </p:cNvPicPr>
          <p:nvPr/>
        </p:nvPicPr>
        <p:blipFill>
          <a:blip r:embed="rId7">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3"/>
            <a:ext cx="8229600" cy="712787"/>
          </a:xfrm>
        </p:spPr>
        <p:txBody>
          <a:bodyPr/>
          <a:lstStyle/>
          <a:p>
            <a:pPr eaLnBrk="1" hangingPunct="1"/>
            <a:r>
              <a:rPr lang="en-US" altLang="id-ID" sz="3600" b="1">
                <a:solidFill>
                  <a:srgbClr val="669900"/>
                </a:solidFill>
              </a:rPr>
              <a:t>OBYEK SENGKETA</a:t>
            </a:r>
            <a:endParaRPr lang="en-GB" altLang="id-ID" sz="3600" b="1">
              <a:solidFill>
                <a:srgbClr val="669900"/>
              </a:solidFill>
            </a:endParaRPr>
          </a:p>
        </p:txBody>
      </p:sp>
      <p:sp>
        <p:nvSpPr>
          <p:cNvPr id="7171" name="Rectangle 3"/>
          <p:cNvSpPr>
            <a:spLocks noGrp="1" noChangeArrowheads="1"/>
          </p:cNvSpPr>
          <p:nvPr>
            <p:ph idx="1"/>
          </p:nvPr>
        </p:nvSpPr>
        <p:spPr>
          <a:xfrm>
            <a:off x="457200" y="914400"/>
            <a:ext cx="8229600" cy="5486400"/>
          </a:xfrm>
        </p:spPr>
        <p:txBody>
          <a:bodyPr/>
          <a:lstStyle/>
          <a:p>
            <a:pPr marL="346075" indent="-346075" eaLnBrk="1" hangingPunct="1">
              <a:lnSpc>
                <a:spcPct val="80000"/>
              </a:lnSpc>
              <a:buFont typeface="Wingdings" pitchFamily="2" charset="2"/>
              <a:buChar char="q"/>
              <a:tabLst>
                <a:tab pos="752475" algn="l"/>
              </a:tabLst>
              <a:defRPr/>
            </a:pPr>
            <a:r>
              <a:rPr lang="id-ID" altLang="id-ID" sz="2800" dirty="0">
                <a:solidFill>
                  <a:srgbClr val="FF6600"/>
                </a:solidFill>
              </a:rPr>
              <a:t>HUKUM TATA USAHA NEGARA</a:t>
            </a:r>
          </a:p>
          <a:p>
            <a:pPr marL="346075" indent="-346075" eaLnBrk="1" hangingPunct="1">
              <a:lnSpc>
                <a:spcPct val="80000"/>
              </a:lnSpc>
              <a:buFont typeface="Wingdings" pitchFamily="2" charset="2"/>
              <a:buNone/>
              <a:tabLst>
                <a:tab pos="752475" algn="l"/>
              </a:tabLst>
              <a:defRPr/>
            </a:pPr>
            <a:r>
              <a:rPr lang="id-ID" altLang="id-ID" sz="2800" dirty="0"/>
              <a:t>	- 	Keputusan Tata Usaha Negara</a:t>
            </a:r>
          </a:p>
          <a:p>
            <a:pPr marL="346075" indent="-346075" eaLnBrk="1" hangingPunct="1">
              <a:lnSpc>
                <a:spcPct val="80000"/>
              </a:lnSpc>
              <a:buFont typeface="Wingdings" pitchFamily="2" charset="2"/>
              <a:buNone/>
              <a:tabLst>
                <a:tab pos="752475" algn="l"/>
              </a:tabLst>
              <a:defRPr/>
            </a:pPr>
            <a:r>
              <a:rPr lang="id-ID" altLang="id-ID" sz="2800" dirty="0"/>
              <a:t>	- 	Tindakan tidak memberikan tanggapan/ 	jawaban terhadap permohonan masyarakat 	</a:t>
            </a:r>
            <a:r>
              <a:rPr lang="id-ID" altLang="id-ID" sz="2800"/>
              <a:t>atau         orang </a:t>
            </a:r>
            <a:r>
              <a:rPr lang="id-ID" altLang="id-ID" sz="2800" dirty="0"/>
              <a:t>perorangan (gugatan fiktif negatif)</a:t>
            </a:r>
          </a:p>
          <a:p>
            <a:pPr marL="346075" indent="-346075" eaLnBrk="1" hangingPunct="1">
              <a:lnSpc>
                <a:spcPct val="80000"/>
              </a:lnSpc>
              <a:buFont typeface="Wingdings" pitchFamily="2" charset="2"/>
              <a:buNone/>
              <a:tabLst>
                <a:tab pos="752475" algn="l"/>
              </a:tabLst>
              <a:defRPr/>
            </a:pPr>
            <a:endParaRPr lang="id-ID" altLang="id-ID" sz="1200" dirty="0"/>
          </a:p>
          <a:p>
            <a:pPr marL="346075" indent="-346075" eaLnBrk="1" hangingPunct="1">
              <a:lnSpc>
                <a:spcPct val="80000"/>
              </a:lnSpc>
              <a:buFont typeface="Wingdings" pitchFamily="2" charset="2"/>
              <a:buChar char="q"/>
              <a:tabLst>
                <a:tab pos="752475" algn="l"/>
              </a:tabLst>
              <a:defRPr/>
            </a:pPr>
            <a:r>
              <a:rPr lang="id-ID" altLang="id-ID" sz="2800" dirty="0">
                <a:solidFill>
                  <a:srgbClr val="FF6600"/>
                </a:solidFill>
              </a:rPr>
              <a:t>HUKUM PERDATA</a:t>
            </a:r>
          </a:p>
          <a:p>
            <a:pPr marL="346075" indent="-346075" eaLnBrk="1" hangingPunct="1">
              <a:lnSpc>
                <a:spcPct val="80000"/>
              </a:lnSpc>
              <a:buFont typeface="Wingdings" pitchFamily="2" charset="2"/>
              <a:buNone/>
              <a:tabLst>
                <a:tab pos="752475" algn="l"/>
              </a:tabLst>
              <a:defRPr/>
            </a:pPr>
            <a:r>
              <a:rPr lang="id-ID" altLang="id-ID" sz="2800" dirty="0"/>
              <a:t>	- 	Keabsahan kepemilikan</a:t>
            </a:r>
          </a:p>
          <a:p>
            <a:pPr marL="346075" indent="-346075" eaLnBrk="1" hangingPunct="1">
              <a:lnSpc>
                <a:spcPct val="80000"/>
              </a:lnSpc>
              <a:buFont typeface="Wingdings" pitchFamily="2" charset="2"/>
              <a:buNone/>
              <a:tabLst>
                <a:tab pos="752475" algn="l"/>
              </a:tabLst>
              <a:defRPr/>
            </a:pPr>
            <a:r>
              <a:rPr lang="id-ID" altLang="id-ID" sz="2800" dirty="0"/>
              <a:t>	- 	Kebijakan yang diklasifikasikan sebagai 	perbuatan melawan hukum</a:t>
            </a:r>
          </a:p>
          <a:p>
            <a:pPr marL="346075" indent="-346075" eaLnBrk="1" hangingPunct="1">
              <a:lnSpc>
                <a:spcPct val="80000"/>
              </a:lnSpc>
              <a:buFont typeface="Wingdings" pitchFamily="2" charset="2"/>
              <a:buNone/>
              <a:tabLst>
                <a:tab pos="752475" algn="l"/>
              </a:tabLst>
              <a:defRPr/>
            </a:pPr>
            <a:endParaRPr lang="id-ID" altLang="id-ID" sz="1200" dirty="0"/>
          </a:p>
          <a:p>
            <a:pPr marL="346075" indent="-346075" eaLnBrk="1" hangingPunct="1">
              <a:lnSpc>
                <a:spcPct val="80000"/>
              </a:lnSpc>
              <a:buFont typeface="Wingdings" pitchFamily="2" charset="2"/>
              <a:buChar char="q"/>
              <a:tabLst>
                <a:tab pos="752475" algn="l"/>
              </a:tabLst>
              <a:defRPr/>
            </a:pPr>
            <a:r>
              <a:rPr lang="id-ID" altLang="id-ID" sz="2800" dirty="0">
                <a:solidFill>
                  <a:srgbClr val="FF6600"/>
                </a:solidFill>
              </a:rPr>
              <a:t>HUKUM PIDANA</a:t>
            </a:r>
          </a:p>
          <a:p>
            <a:pPr marL="346075" indent="-346075" eaLnBrk="1" hangingPunct="1">
              <a:lnSpc>
                <a:spcPct val="80000"/>
              </a:lnSpc>
              <a:buFont typeface="Wingdings" pitchFamily="2" charset="2"/>
              <a:buNone/>
              <a:tabLst>
                <a:tab pos="752475" algn="l"/>
              </a:tabLst>
              <a:defRPr/>
            </a:pPr>
            <a:r>
              <a:rPr lang="id-ID" altLang="id-ID" sz="2800" dirty="0"/>
              <a:t>	- 	Adanya indikasi perbuatan yang merugikan 	negara</a:t>
            </a:r>
            <a:endParaRPr lang="en-US" altLang="id-ID" sz="2800" dirty="0"/>
          </a:p>
          <a:p>
            <a:pPr marL="346075" indent="-7938" eaLnBrk="1" hangingPunct="1">
              <a:lnSpc>
                <a:spcPct val="80000"/>
              </a:lnSpc>
              <a:buFont typeface="Wingdings" pitchFamily="2" charset="2"/>
              <a:buNone/>
              <a:tabLst>
                <a:tab pos="752475" algn="l"/>
              </a:tabLst>
              <a:defRPr/>
            </a:pPr>
            <a:r>
              <a:rPr lang="en-US" altLang="id-ID" sz="2800" dirty="0"/>
              <a:t>	-	</a:t>
            </a:r>
            <a:r>
              <a:rPr lang="en-US" altLang="id-ID" sz="2800" dirty="0" err="1"/>
              <a:t>Adanya</a:t>
            </a:r>
            <a:r>
              <a:rPr lang="en-US" altLang="id-ID" sz="2800" dirty="0"/>
              <a:t> </a:t>
            </a:r>
            <a:r>
              <a:rPr lang="en-US" altLang="id-ID" sz="2800" dirty="0" err="1"/>
              <a:t>indikasi</a:t>
            </a:r>
            <a:r>
              <a:rPr lang="en-US" altLang="id-ID" sz="2800" dirty="0"/>
              <a:t> </a:t>
            </a:r>
            <a:r>
              <a:rPr lang="en-US" altLang="id-ID" sz="2800" dirty="0" err="1"/>
              <a:t>perbuatan</a:t>
            </a:r>
            <a:r>
              <a:rPr lang="en-US" altLang="id-ID" sz="2800" dirty="0"/>
              <a:t> </a:t>
            </a:r>
            <a:r>
              <a:rPr lang="en-US" altLang="id-ID" sz="2800" err="1"/>
              <a:t>tindak</a:t>
            </a:r>
            <a:r>
              <a:rPr lang="en-US" altLang="id-ID" sz="2800"/>
              <a:t> pidana </a:t>
            </a:r>
            <a:r>
              <a:rPr lang="en-US" altLang="id-ID" sz="2800" dirty="0"/>
              <a:t>di   	</a:t>
            </a:r>
            <a:r>
              <a:rPr lang="en-US" altLang="id-ID" sz="2800" dirty="0" err="1"/>
              <a:t>lingkungan</a:t>
            </a:r>
            <a:r>
              <a:rPr lang="en-US" altLang="id-ID" sz="2800" dirty="0"/>
              <a:t> </a:t>
            </a:r>
            <a:r>
              <a:rPr lang="en-US" altLang="id-ID" sz="2800" dirty="0" err="1"/>
              <a:t>satuan</a:t>
            </a:r>
            <a:r>
              <a:rPr lang="en-US" altLang="id-ID" sz="2800" dirty="0"/>
              <a:t> </a:t>
            </a:r>
            <a:r>
              <a:rPr lang="en-US" altLang="id-ID" sz="2800" dirty="0" err="1"/>
              <a:t>pendidikan</a:t>
            </a:r>
            <a:r>
              <a:rPr lang="en-US" altLang="id-ID" sz="2800" dirty="0"/>
              <a:t>.	 </a:t>
            </a:r>
          </a:p>
          <a:p>
            <a:pPr marL="346075" indent="-346075" eaLnBrk="1" hangingPunct="1">
              <a:lnSpc>
                <a:spcPct val="80000"/>
              </a:lnSpc>
              <a:buFont typeface="Wingdings" pitchFamily="2" charset="2"/>
              <a:buNone/>
              <a:tabLst>
                <a:tab pos="752475" algn="l"/>
              </a:tabLst>
              <a:defRPr/>
            </a:pPr>
            <a:endParaRPr lang="en-US" altLang="id-ID" sz="2800" dirty="0"/>
          </a:p>
          <a:p>
            <a:pPr marL="346075" indent="-346075" eaLnBrk="1" hangingPunct="1">
              <a:lnSpc>
                <a:spcPct val="80000"/>
              </a:lnSpc>
              <a:buFont typeface="Wingdings" pitchFamily="2" charset="2"/>
              <a:buNone/>
              <a:tabLst>
                <a:tab pos="752475" algn="l"/>
              </a:tabLst>
              <a:defRPr/>
            </a:pPr>
            <a:endParaRPr lang="id-ID" altLang="id-ID" sz="2800" dirty="0"/>
          </a:p>
        </p:txBody>
      </p:sp>
      <p:sp>
        <p:nvSpPr>
          <p:cNvPr id="7172"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AA81C2F3-04E5-4FD7-97F2-143C987CC9E1}" type="slidenum">
              <a:rPr lang="en-GB" altLang="id-ID"/>
              <a:pPr/>
              <a:t>3</a:t>
            </a:fld>
            <a:endParaRPr lang="en-GB" altLang="id-ID"/>
          </a:p>
        </p:txBody>
      </p:sp>
      <p:pic>
        <p:nvPicPr>
          <p:cNvPr id="7173" name="Picture 4"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700088"/>
            <a:ext cx="8229600" cy="636587"/>
          </a:xfrm>
        </p:spPr>
        <p:txBody>
          <a:bodyPr/>
          <a:lstStyle/>
          <a:p>
            <a:pPr algn="l" eaLnBrk="1" hangingPunct="1">
              <a:buClr>
                <a:srgbClr val="CC9900"/>
              </a:buClr>
              <a:buSzPct val="65000"/>
              <a:buFont typeface="Wingdings" panose="05000000000000000000" pitchFamily="2" charset="2"/>
              <a:buChar char="q"/>
            </a:pPr>
            <a:r>
              <a:rPr lang="en-US" altLang="id-ID" sz="2800"/>
              <a:t>  </a:t>
            </a:r>
            <a:r>
              <a:rPr lang="en-US" altLang="id-ID" sz="2800">
                <a:solidFill>
                  <a:srgbClr val="FF6600"/>
                </a:solidFill>
              </a:rPr>
              <a:t>UJI MATERIIL</a:t>
            </a:r>
            <a:endParaRPr lang="en-GB" altLang="id-ID" sz="2800">
              <a:solidFill>
                <a:srgbClr val="FF6600"/>
              </a:solidFill>
            </a:endParaRPr>
          </a:p>
        </p:txBody>
      </p:sp>
      <p:sp>
        <p:nvSpPr>
          <p:cNvPr id="8195" name="Rectangle 3"/>
          <p:cNvSpPr>
            <a:spLocks noGrp="1" noChangeArrowheads="1"/>
          </p:cNvSpPr>
          <p:nvPr>
            <p:ph idx="1"/>
          </p:nvPr>
        </p:nvSpPr>
        <p:spPr>
          <a:xfrm>
            <a:off x="457200" y="1489075"/>
            <a:ext cx="8382000" cy="4530725"/>
          </a:xfrm>
        </p:spPr>
        <p:txBody>
          <a:bodyPr/>
          <a:lstStyle/>
          <a:p>
            <a:pPr marL="687388" eaLnBrk="1" hangingPunct="1">
              <a:buFont typeface="Wingdings" panose="05000000000000000000" pitchFamily="2" charset="2"/>
              <a:buBlip>
                <a:blip r:embed="rId3"/>
              </a:buBlip>
              <a:tabLst>
                <a:tab pos="1036638" algn="l"/>
              </a:tabLst>
            </a:pPr>
            <a:r>
              <a:rPr lang="id-ID" altLang="id-ID" sz="2800" dirty="0">
                <a:solidFill>
                  <a:srgbClr val="669900"/>
                </a:solidFill>
              </a:rPr>
              <a:t>MAHKAMAH AGUNG</a:t>
            </a:r>
          </a:p>
          <a:p>
            <a:pPr marL="687388" eaLnBrk="1" hangingPunct="1">
              <a:buFont typeface="Wingdings" panose="05000000000000000000" pitchFamily="2" charset="2"/>
              <a:buNone/>
              <a:tabLst>
                <a:tab pos="1036638" algn="l"/>
              </a:tabLst>
            </a:pPr>
            <a:r>
              <a:rPr lang="id-ID" altLang="id-ID" sz="2800" dirty="0"/>
              <a:t>	- 	Peraturan Pemerintah atau Peraturan 	Menteri yang dianggap bertentangan 	dengan peraturan yang lebih tinggi 	(misal: PP       terhadap UU atau Permendiknas </a:t>
            </a:r>
            <a:r>
              <a:rPr lang="en-US" altLang="id-ID" sz="2800" dirty="0"/>
              <a:t>	</a:t>
            </a:r>
            <a:r>
              <a:rPr lang="id-ID" altLang="id-ID" sz="2800" dirty="0"/>
              <a:t>terhadap PP)</a:t>
            </a:r>
          </a:p>
          <a:p>
            <a:pPr marL="687388" eaLnBrk="1" hangingPunct="1">
              <a:buFont typeface="Wingdings" panose="05000000000000000000" pitchFamily="2" charset="2"/>
              <a:buNone/>
              <a:tabLst>
                <a:tab pos="1036638" algn="l"/>
              </a:tabLst>
            </a:pPr>
            <a:endParaRPr lang="id-ID" altLang="id-ID" sz="1000" dirty="0"/>
          </a:p>
          <a:p>
            <a:pPr marL="687388" eaLnBrk="1" hangingPunct="1">
              <a:buFont typeface="Wingdings" panose="05000000000000000000" pitchFamily="2" charset="2"/>
              <a:buBlip>
                <a:blip r:embed="rId3"/>
              </a:buBlip>
              <a:tabLst>
                <a:tab pos="1036638" algn="l"/>
              </a:tabLst>
            </a:pPr>
            <a:r>
              <a:rPr lang="id-ID" altLang="id-ID" sz="2800" dirty="0">
                <a:solidFill>
                  <a:srgbClr val="669900"/>
                </a:solidFill>
              </a:rPr>
              <a:t>MAHKAMAH KONSTITUSI</a:t>
            </a:r>
          </a:p>
          <a:p>
            <a:pPr marL="687388" eaLnBrk="1" hangingPunct="1">
              <a:buFont typeface="Wingdings" panose="05000000000000000000" pitchFamily="2" charset="2"/>
              <a:buNone/>
              <a:tabLst>
                <a:tab pos="1036638" algn="l"/>
              </a:tabLst>
            </a:pPr>
            <a:r>
              <a:rPr lang="id-ID" altLang="id-ID" sz="2800" dirty="0"/>
              <a:t>	- 	UU yang dianggap bertentangan </a:t>
            </a:r>
            <a:r>
              <a:rPr lang="en-US" altLang="id-ID" sz="2800" dirty="0"/>
              <a:t>	</a:t>
            </a:r>
            <a:r>
              <a:rPr lang="id-ID" altLang="id-ID" sz="2800" dirty="0"/>
              <a:t>dengan </a:t>
            </a:r>
            <a:r>
              <a:rPr lang="en-US" altLang="id-ID" sz="2800" dirty="0"/>
              <a:t>	</a:t>
            </a:r>
            <a:r>
              <a:rPr lang="id-ID" altLang="id-ID" sz="2800" dirty="0"/>
              <a:t>UUD 1945</a:t>
            </a:r>
          </a:p>
        </p:txBody>
      </p:sp>
      <p:sp>
        <p:nvSpPr>
          <p:cNvPr id="819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FF5538D7-2601-4B58-ADD7-C31634442826}" type="slidenum">
              <a:rPr lang="en-GB" altLang="id-ID"/>
              <a:pPr/>
              <a:t>4</a:t>
            </a:fld>
            <a:endParaRPr lang="en-GB" altLang="id-ID"/>
          </a:p>
        </p:txBody>
      </p:sp>
      <p:pic>
        <p:nvPicPr>
          <p:cNvPr id="8197" name="Picture 4" descr="images.jpg"/>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76200"/>
            <a:ext cx="8229600" cy="1295400"/>
          </a:xfrm>
        </p:spPr>
        <p:txBody>
          <a:bodyPr rtlCol="0">
            <a:normAutofit fontScale="90000"/>
          </a:bodyPr>
          <a:lstStyle/>
          <a:p>
            <a:pPr eaLnBrk="1" fontAlgn="auto" hangingPunct="1">
              <a:spcAft>
                <a:spcPts val="0"/>
              </a:spcAft>
              <a:defRPr/>
            </a:pPr>
            <a:r>
              <a:rPr lang="id-ID" altLang="id-ID" sz="3200" b="1" dirty="0">
                <a:solidFill>
                  <a:srgbClr val="669900"/>
                </a:solidFill>
              </a:rPr>
              <a:t/>
            </a:r>
            <a:br>
              <a:rPr lang="id-ID" altLang="id-ID" sz="3200" b="1" dirty="0">
                <a:solidFill>
                  <a:srgbClr val="669900"/>
                </a:solidFill>
              </a:rPr>
            </a:br>
            <a:r>
              <a:rPr lang="en-US" altLang="id-ID" sz="3200" b="1" dirty="0">
                <a:solidFill>
                  <a:srgbClr val="669900"/>
                </a:solidFill>
              </a:rPr>
              <a:t>TUGAS TIM </a:t>
            </a:r>
            <a:r>
              <a:rPr lang="id-ID" altLang="id-ID" sz="3200" b="1" dirty="0">
                <a:solidFill>
                  <a:srgbClr val="669900"/>
                </a:solidFill>
              </a:rPr>
              <a:t>ADVOKASI DAN</a:t>
            </a:r>
            <a:br>
              <a:rPr lang="id-ID" altLang="id-ID" sz="3200" b="1" dirty="0">
                <a:solidFill>
                  <a:srgbClr val="669900"/>
                </a:solidFill>
              </a:rPr>
            </a:br>
            <a:r>
              <a:rPr lang="en-US" altLang="id-ID" sz="3200" b="1" dirty="0">
                <a:solidFill>
                  <a:srgbClr val="669900"/>
                </a:solidFill>
              </a:rPr>
              <a:t>BANTUAN HUKUM</a:t>
            </a:r>
            <a:r>
              <a:rPr lang="id-ID" altLang="id-ID" sz="3200" b="1" dirty="0">
                <a:solidFill>
                  <a:srgbClr val="669900"/>
                </a:solidFill>
              </a:rPr>
              <a:t/>
            </a:r>
            <a:br>
              <a:rPr lang="id-ID" altLang="id-ID" sz="3200" b="1" dirty="0">
                <a:solidFill>
                  <a:srgbClr val="669900"/>
                </a:solidFill>
              </a:rPr>
            </a:br>
            <a:endParaRPr lang="en-GB" altLang="id-ID" sz="3200" b="1" dirty="0">
              <a:solidFill>
                <a:srgbClr val="669900"/>
              </a:solidFill>
            </a:endParaRPr>
          </a:p>
        </p:txBody>
      </p:sp>
      <p:sp>
        <p:nvSpPr>
          <p:cNvPr id="9219" name="Rectangle 3"/>
          <p:cNvSpPr>
            <a:spLocks noGrp="1" noChangeArrowheads="1"/>
          </p:cNvSpPr>
          <p:nvPr>
            <p:ph idx="1"/>
          </p:nvPr>
        </p:nvSpPr>
        <p:spPr>
          <a:xfrm>
            <a:off x="457200" y="1447800"/>
            <a:ext cx="8229600" cy="4419600"/>
          </a:xfrm>
        </p:spPr>
        <p:txBody>
          <a:bodyPr/>
          <a:lstStyle/>
          <a:p>
            <a:pPr eaLnBrk="1" hangingPunct="1">
              <a:lnSpc>
                <a:spcPct val="80000"/>
              </a:lnSpc>
              <a:buFont typeface="Wingdings" panose="05000000000000000000" pitchFamily="2" charset="2"/>
              <a:buBlip>
                <a:blip r:embed="rId3"/>
              </a:buBlip>
            </a:pPr>
            <a:r>
              <a:rPr lang="id-ID" altLang="id-ID" sz="2000"/>
              <a:t>memberikan pertimbangan, saran, dan nasehat hukum di luar dan di pengadilan dalam perkara tata usaha negara dan perdata kepada pimpinan/staf di lingkungan Kemendikbud. </a:t>
            </a:r>
          </a:p>
          <a:p>
            <a:pPr eaLnBrk="1" hangingPunct="1">
              <a:lnSpc>
                <a:spcPct val="80000"/>
              </a:lnSpc>
              <a:buFont typeface="Wingdings" panose="05000000000000000000" pitchFamily="2" charset="2"/>
              <a:buBlip>
                <a:blip r:embed="rId3"/>
              </a:buBlip>
            </a:pPr>
            <a:r>
              <a:rPr lang="id-ID" altLang="id-ID" sz="2000"/>
              <a:t>memberikan pertimbangan, saran, dan nasehat hukum di luar pengadilan dalam perkara pidana kepada pimpinan/staf di lingkungan Kemendikbud.</a:t>
            </a:r>
          </a:p>
          <a:p>
            <a:pPr eaLnBrk="1" hangingPunct="1">
              <a:lnSpc>
                <a:spcPct val="80000"/>
              </a:lnSpc>
              <a:buFont typeface="Wingdings" panose="05000000000000000000" pitchFamily="2" charset="2"/>
              <a:buBlip>
                <a:blip r:embed="rId3"/>
              </a:buBlip>
            </a:pPr>
            <a:r>
              <a:rPr lang="id-ID" altLang="id-ID" sz="2000"/>
              <a:t>memberikan pertimbangan, saran, dan nasehat hukum dalam pelaksanaan HAM bidang pendidikan kepada pimpinan/staf di lingkungan Kemendikbud.</a:t>
            </a:r>
            <a:endParaRPr lang="en-US" altLang="id-ID" sz="2000"/>
          </a:p>
          <a:p>
            <a:pPr eaLnBrk="1" hangingPunct="1">
              <a:lnSpc>
                <a:spcPct val="80000"/>
              </a:lnSpc>
              <a:buFont typeface="Wingdings" panose="05000000000000000000" pitchFamily="2" charset="2"/>
              <a:buBlip>
                <a:blip r:embed="rId3"/>
              </a:buBlip>
            </a:pPr>
            <a:r>
              <a:rPr lang="id-ID" altLang="id-ID" sz="2000"/>
              <a:t>menangani masalah-masalah yang dialami pendidik dan kependidikan pendidikan nonformal berkaitan dengan profesi</a:t>
            </a:r>
            <a:r>
              <a:rPr lang="en-GB" altLang="id-ID" sz="2000"/>
              <a:t> </a:t>
            </a:r>
            <a:endParaRPr lang="id-ID" altLang="id-ID" sz="2000"/>
          </a:p>
          <a:p>
            <a:pPr eaLnBrk="1" hangingPunct="1">
              <a:lnSpc>
                <a:spcPct val="80000"/>
              </a:lnSpc>
              <a:buFont typeface="Wingdings" panose="05000000000000000000" pitchFamily="2" charset="2"/>
              <a:buBlip>
                <a:blip r:embed="rId3"/>
              </a:buBlip>
            </a:pPr>
            <a:r>
              <a:rPr lang="id-ID" altLang="id-ID" sz="2000"/>
              <a:t>mewakili pejabat/staf di lingkungan Kemendikbud dengan bertindak selaku kuasa hukum di pengadilan dalam perkara tata usaha negara dan perdata.</a:t>
            </a:r>
          </a:p>
          <a:p>
            <a:pPr eaLnBrk="1" hangingPunct="1">
              <a:lnSpc>
                <a:spcPct val="80000"/>
              </a:lnSpc>
              <a:buFont typeface="Wingdings" panose="05000000000000000000" pitchFamily="2" charset="2"/>
              <a:buBlip>
                <a:blip r:embed="rId3"/>
              </a:buBlip>
            </a:pPr>
            <a:r>
              <a:rPr lang="id-ID" altLang="id-ID" sz="2000"/>
              <a:t>membantu menyiapkan data, alat bukti, dan bahan lain yang diperlukan dalam penyelesaian perkara.</a:t>
            </a:r>
            <a:endParaRPr lang="en-US" altLang="id-ID" sz="2000"/>
          </a:p>
          <a:p>
            <a:pPr eaLnBrk="1" hangingPunct="1">
              <a:lnSpc>
                <a:spcPct val="80000"/>
              </a:lnSpc>
              <a:buFont typeface="Wingdings" panose="05000000000000000000" pitchFamily="2" charset="2"/>
              <a:buBlip>
                <a:blip r:embed="rId3"/>
              </a:buBlip>
            </a:pPr>
            <a:r>
              <a:rPr lang="en-US" altLang="id-ID" sz="2000"/>
              <a:t>Menyusun yurisprudensi terhadap penanganan perkara di lingkungan Kemendikbud</a:t>
            </a:r>
          </a:p>
          <a:p>
            <a:pPr eaLnBrk="1" hangingPunct="1">
              <a:lnSpc>
                <a:spcPct val="80000"/>
              </a:lnSpc>
              <a:buFont typeface="Wingdings" panose="05000000000000000000" pitchFamily="2" charset="2"/>
              <a:buBlip>
                <a:blip r:embed="rId3"/>
              </a:buBlip>
            </a:pPr>
            <a:r>
              <a:rPr lang="en-US" altLang="id-ID" sz="2000"/>
              <a:t>Melakukan kerja sama dalam bentuk MOU dan perjanjian kerja sama dengan instansi terkait</a:t>
            </a:r>
            <a:endParaRPr lang="id-ID" altLang="id-ID" sz="2000"/>
          </a:p>
        </p:txBody>
      </p:sp>
      <p:sp>
        <p:nvSpPr>
          <p:cNvPr id="922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8CCE9C1A-A084-48A6-81E4-43B3043F6666}" type="slidenum">
              <a:rPr lang="en-GB" altLang="id-ID"/>
              <a:pPr/>
              <a:t>5</a:t>
            </a:fld>
            <a:endParaRPr lang="en-GB" altLang="id-ID"/>
          </a:p>
        </p:txBody>
      </p:sp>
      <p:pic>
        <p:nvPicPr>
          <p:cNvPr id="9221" name="Picture 4" descr="images.jpg"/>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457200" y="574675"/>
            <a:ext cx="8229600" cy="5749925"/>
          </a:xfrm>
        </p:spPr>
        <p:txBody>
          <a:bodyPr/>
          <a:lstStyle/>
          <a:p>
            <a:pPr eaLnBrk="1" hangingPunct="1">
              <a:buFont typeface="Wingdings" panose="05000000000000000000" pitchFamily="2" charset="2"/>
              <a:buNone/>
            </a:pPr>
            <a:r>
              <a:rPr lang="id-ID" altLang="id-ID" sz="2800"/>
              <a:t>  </a:t>
            </a:r>
            <a:r>
              <a:rPr lang="en-US" altLang="id-ID" sz="2800"/>
              <a:t> </a:t>
            </a:r>
            <a:r>
              <a:rPr lang="id-ID" altLang="id-ID" sz="2800">
                <a:solidFill>
                  <a:srgbClr val="FF6600"/>
                </a:solidFill>
              </a:rPr>
              <a:t>Tugas Tim Advokasi dan Bankum apabila </a:t>
            </a:r>
          </a:p>
          <a:p>
            <a:pPr eaLnBrk="1" hangingPunct="1">
              <a:buFont typeface="Wingdings" panose="05000000000000000000" pitchFamily="2" charset="2"/>
              <a:buNone/>
            </a:pPr>
            <a:r>
              <a:rPr lang="id-ID" altLang="id-ID" sz="2800">
                <a:solidFill>
                  <a:srgbClr val="FF6600"/>
                </a:solidFill>
              </a:rPr>
              <a:t>	terjadi perkara di daerah:</a:t>
            </a:r>
          </a:p>
          <a:p>
            <a:pPr eaLnBrk="1" hangingPunct="1">
              <a:buFont typeface="Wingdings" panose="05000000000000000000" pitchFamily="2" charset="2"/>
              <a:buNone/>
            </a:pPr>
            <a:endParaRPr lang="id-ID" altLang="id-ID" sz="1000">
              <a:solidFill>
                <a:srgbClr val="FF6600"/>
              </a:solidFill>
            </a:endParaRPr>
          </a:p>
          <a:p>
            <a:pPr eaLnBrk="1" hangingPunct="1"/>
            <a:r>
              <a:rPr lang="id-ID" altLang="id-ID" sz="2800"/>
              <a:t>memberikan pertimbangan, saran, dan nasehat hukum di dalam dan di luar pengadilan dalam perkara tata usaha negara dan perdata dengan surat kuasa dari pejabat yang tergugat atau yang akan menggugat.</a:t>
            </a:r>
          </a:p>
          <a:p>
            <a:pPr eaLnBrk="1" hangingPunct="1">
              <a:buFont typeface="Wingdings" panose="05000000000000000000" pitchFamily="2" charset="2"/>
              <a:buNone/>
            </a:pPr>
            <a:endParaRPr lang="id-ID" altLang="id-ID" sz="1000"/>
          </a:p>
          <a:p>
            <a:pPr eaLnBrk="1" hangingPunct="1"/>
            <a:r>
              <a:rPr lang="id-ID" altLang="id-ID" sz="2800"/>
              <a:t>memberikan pertimbangan, saran, dan nasehat hukum di luar pengadilan dalam perkara pidana kepada pimpinan/staf di lingkungan UPT Kemendikbud di daerah.</a:t>
            </a:r>
          </a:p>
        </p:txBody>
      </p:sp>
      <p:sp>
        <p:nvSpPr>
          <p:cNvPr id="10243"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AAA67AF-A2F2-4231-AEF2-2286227DBF0E}" type="slidenum">
              <a:rPr lang="en-GB" altLang="id-ID"/>
              <a:pPr/>
              <a:t>6</a:t>
            </a:fld>
            <a:endParaRPr lang="en-GB" altLang="id-ID"/>
          </a:p>
        </p:txBody>
      </p:sp>
      <p:pic>
        <p:nvPicPr>
          <p:cNvPr id="10244" name="Picture 3"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7200" y="419100"/>
            <a:ext cx="7086600" cy="990600"/>
          </a:xfrm>
        </p:spPr>
        <p:txBody>
          <a:bodyPr rtlCol="0">
            <a:normAutofit fontScale="90000"/>
          </a:bodyPr>
          <a:lstStyle/>
          <a:p>
            <a:pPr eaLnBrk="1" fontAlgn="auto" hangingPunct="1">
              <a:spcAft>
                <a:spcPts val="0"/>
              </a:spcAft>
              <a:defRPr/>
            </a:pPr>
            <a:r>
              <a:rPr lang="en-US" altLang="id-ID" sz="3600" b="1" dirty="0"/>
              <a:t>PELAYANAN </a:t>
            </a:r>
            <a:r>
              <a:rPr lang="id-ID" altLang="id-ID" sz="3600" b="1" dirty="0"/>
              <a:t>ADVOKASI</a:t>
            </a:r>
            <a:br>
              <a:rPr lang="id-ID" altLang="id-ID" sz="3600" b="1" dirty="0"/>
            </a:br>
            <a:r>
              <a:rPr lang="id-ID" altLang="id-ID" sz="3600" b="1" dirty="0"/>
              <a:t>DAN </a:t>
            </a:r>
            <a:r>
              <a:rPr lang="en-US" altLang="id-ID" sz="3600" b="1" dirty="0"/>
              <a:t>BANTUAN HUKUM</a:t>
            </a:r>
            <a:endParaRPr lang="en-GB" altLang="id-ID" sz="3600" b="1" dirty="0"/>
          </a:p>
        </p:txBody>
      </p:sp>
      <p:sp>
        <p:nvSpPr>
          <p:cNvPr id="11267" name="Rectangle 3"/>
          <p:cNvSpPr>
            <a:spLocks noGrp="1" noChangeArrowheads="1"/>
          </p:cNvSpPr>
          <p:nvPr>
            <p:ph idx="1"/>
          </p:nvPr>
        </p:nvSpPr>
        <p:spPr>
          <a:xfrm>
            <a:off x="4191000" y="3276600"/>
            <a:ext cx="4114800" cy="2057400"/>
          </a:xfrm>
        </p:spPr>
        <p:txBody>
          <a:bodyPr/>
          <a:lstStyle/>
          <a:p>
            <a:pPr eaLnBrk="1" hangingPunct="1"/>
            <a:r>
              <a:rPr lang="id-ID" altLang="id-ID" sz="2000"/>
              <a:t>Pengaduan, keberatan, dan sanggahan masyarakat terhadap kebijakan Pemerintah dalam bidang pendidikan (masalah hukum yang belum menjadi perkara)</a:t>
            </a:r>
          </a:p>
        </p:txBody>
      </p:sp>
      <p:sp>
        <p:nvSpPr>
          <p:cNvPr id="1126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fld id="{BDD25FB7-0A13-4474-9355-10750977833D}" type="slidenum">
              <a:rPr lang="en-GB" altLang="id-ID"/>
              <a:pPr/>
              <a:t>7</a:t>
            </a:fld>
            <a:endParaRPr lang="en-GB" altLang="id-ID"/>
          </a:p>
        </p:txBody>
      </p:sp>
      <p:sp>
        <p:nvSpPr>
          <p:cNvPr id="11269" name="Rectangle 4"/>
          <p:cNvSpPr>
            <a:spLocks noChangeArrowheads="1"/>
          </p:cNvSpPr>
          <p:nvPr/>
        </p:nvSpPr>
        <p:spPr bwMode="auto">
          <a:xfrm>
            <a:off x="1295400" y="1676400"/>
            <a:ext cx="2133600" cy="9906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id-ID" altLang="id-ID">
                <a:solidFill>
                  <a:srgbClr val="0066FF"/>
                </a:solidFill>
              </a:rPr>
              <a:t>LITIGASI</a:t>
            </a:r>
          </a:p>
        </p:txBody>
      </p:sp>
      <p:sp>
        <p:nvSpPr>
          <p:cNvPr id="11270" name="Rectangle 5"/>
          <p:cNvSpPr>
            <a:spLocks noChangeArrowheads="1"/>
          </p:cNvSpPr>
          <p:nvPr/>
        </p:nvSpPr>
        <p:spPr bwMode="auto">
          <a:xfrm>
            <a:off x="5181600" y="1676400"/>
            <a:ext cx="2133600" cy="990600"/>
          </a:xfrm>
          <a:prstGeom prst="rect">
            <a:avLst/>
          </a:prstGeom>
          <a:solidFill>
            <a:srgbClr val="FF99CC"/>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id-ID" altLang="id-ID">
                <a:solidFill>
                  <a:srgbClr val="0066FF"/>
                </a:solidFill>
              </a:rPr>
              <a:t>NON LITIGASI</a:t>
            </a:r>
          </a:p>
        </p:txBody>
      </p:sp>
      <p:sp>
        <p:nvSpPr>
          <p:cNvPr id="11271" name="Oval 7"/>
          <p:cNvSpPr>
            <a:spLocks noChangeArrowheads="1"/>
          </p:cNvSpPr>
          <p:nvPr/>
        </p:nvSpPr>
        <p:spPr bwMode="auto">
          <a:xfrm>
            <a:off x="1371600" y="3124200"/>
            <a:ext cx="1981200" cy="1143000"/>
          </a:xfrm>
          <a:prstGeom prst="ellipse">
            <a:avLst/>
          </a:prstGeom>
          <a:solidFill>
            <a:srgbClr val="CC99FF"/>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id-ID" altLang="id-ID">
                <a:solidFill>
                  <a:srgbClr val="0066FF"/>
                </a:solidFill>
              </a:rPr>
              <a:t>Surat Kuasa</a:t>
            </a:r>
          </a:p>
        </p:txBody>
      </p:sp>
      <p:sp>
        <p:nvSpPr>
          <p:cNvPr id="11272" name="Oval 8"/>
          <p:cNvSpPr>
            <a:spLocks noChangeArrowheads="1"/>
          </p:cNvSpPr>
          <p:nvPr/>
        </p:nvSpPr>
        <p:spPr bwMode="auto">
          <a:xfrm>
            <a:off x="1371600" y="4800600"/>
            <a:ext cx="2057400" cy="1066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Tahoma" panose="020B0604030504040204" pitchFamily="34" charset="0"/>
                <a:cs typeface="Arial" panose="020B0604020202020204" pitchFamily="34" charset="0"/>
              </a:defRPr>
            </a:lvl1pPr>
            <a:lvl2pPr marL="742950" indent="-285750">
              <a:defRPr>
                <a:solidFill>
                  <a:schemeClr val="tx1"/>
                </a:solidFill>
                <a:latin typeface="Tahoma" panose="020B0604030504040204" pitchFamily="34" charset="0"/>
                <a:cs typeface="Arial" panose="020B0604020202020204" pitchFamily="34" charset="0"/>
              </a:defRPr>
            </a:lvl2pPr>
            <a:lvl3pPr marL="1143000" indent="-228600">
              <a:defRPr>
                <a:solidFill>
                  <a:schemeClr val="tx1"/>
                </a:solidFill>
                <a:latin typeface="Tahoma" panose="020B0604030504040204" pitchFamily="34" charset="0"/>
                <a:cs typeface="Arial" panose="020B0604020202020204" pitchFamily="34" charset="0"/>
              </a:defRPr>
            </a:lvl3pPr>
            <a:lvl4pPr marL="1600200" indent="-228600">
              <a:defRPr>
                <a:solidFill>
                  <a:schemeClr val="tx1"/>
                </a:solidFill>
                <a:latin typeface="Tahoma" panose="020B0604030504040204" pitchFamily="34" charset="0"/>
                <a:cs typeface="Arial" panose="020B0604020202020204" pitchFamily="34" charset="0"/>
              </a:defRPr>
            </a:lvl4pPr>
            <a:lvl5pPr marL="2057400" indent="-228600">
              <a:defRPr>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id-ID" altLang="id-ID">
                <a:solidFill>
                  <a:schemeClr val="bg1"/>
                </a:solidFill>
              </a:rPr>
              <a:t>PENGADILAN</a:t>
            </a:r>
          </a:p>
        </p:txBody>
      </p:sp>
      <p:cxnSp>
        <p:nvCxnSpPr>
          <p:cNvPr id="11273" name="AutoShape 9"/>
          <p:cNvCxnSpPr>
            <a:cxnSpLocks noChangeShapeType="1"/>
            <a:stCxn id="11269" idx="2"/>
          </p:cNvCxnSpPr>
          <p:nvPr/>
        </p:nvCxnSpPr>
        <p:spPr bwMode="auto">
          <a:xfrm>
            <a:off x="2362200" y="2667000"/>
            <a:ext cx="0" cy="4572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74" name="AutoShape 10"/>
          <p:cNvCxnSpPr>
            <a:cxnSpLocks noChangeShapeType="1"/>
            <a:stCxn id="11271" idx="4"/>
          </p:cNvCxnSpPr>
          <p:nvPr/>
        </p:nvCxnSpPr>
        <p:spPr bwMode="auto">
          <a:xfrm>
            <a:off x="2362200" y="4267200"/>
            <a:ext cx="0" cy="5334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275" name="AutoShape 11"/>
          <p:cNvCxnSpPr>
            <a:cxnSpLocks noChangeShapeType="1"/>
            <a:stCxn id="11270" idx="2"/>
            <a:endCxn id="11267" idx="0"/>
          </p:cNvCxnSpPr>
          <p:nvPr/>
        </p:nvCxnSpPr>
        <p:spPr bwMode="auto">
          <a:xfrm>
            <a:off x="6248400" y="2667000"/>
            <a:ext cx="0" cy="6096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pic>
        <p:nvPicPr>
          <p:cNvPr id="11276" name="Picture 11" descr="images.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Rectangle 2"/>
          <p:cNvSpPr/>
          <p:nvPr/>
        </p:nvSpPr>
        <p:spPr>
          <a:xfrm>
            <a:off x="762000" y="6019800"/>
            <a:ext cx="76200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n-US" dirty="0" err="1">
                <a:solidFill>
                  <a:schemeClr val="tx1"/>
                </a:solidFill>
              </a:rPr>
              <a:t>Catatan</a:t>
            </a:r>
            <a:r>
              <a:rPr lang="en-US" dirty="0">
                <a:solidFill>
                  <a:schemeClr val="tx1"/>
                </a:solidFill>
              </a:rPr>
              <a:t>: </a:t>
            </a:r>
            <a:r>
              <a:rPr lang="en-US" dirty="0" err="1">
                <a:solidFill>
                  <a:schemeClr val="tx1"/>
                </a:solidFill>
              </a:rPr>
              <a:t>pegawai</a:t>
            </a:r>
            <a:r>
              <a:rPr lang="en-US" dirty="0">
                <a:solidFill>
                  <a:schemeClr val="tx1"/>
                </a:solidFill>
              </a:rPr>
              <a:t> </a:t>
            </a:r>
            <a:r>
              <a:rPr lang="en-US" dirty="0" err="1">
                <a:solidFill>
                  <a:schemeClr val="tx1"/>
                </a:solidFill>
              </a:rPr>
              <a:t>atau</a:t>
            </a:r>
            <a:r>
              <a:rPr lang="en-US" dirty="0">
                <a:solidFill>
                  <a:schemeClr val="tx1"/>
                </a:solidFill>
              </a:rPr>
              <a:t> </a:t>
            </a:r>
            <a:r>
              <a:rPr lang="en-US" dirty="0" err="1">
                <a:solidFill>
                  <a:schemeClr val="tx1"/>
                </a:solidFill>
              </a:rPr>
              <a:t>satuan</a:t>
            </a:r>
            <a:r>
              <a:rPr lang="en-US" dirty="0">
                <a:solidFill>
                  <a:schemeClr val="tx1"/>
                </a:solidFill>
              </a:rPr>
              <a:t> </a:t>
            </a:r>
            <a:r>
              <a:rPr lang="en-US" dirty="0" err="1">
                <a:solidFill>
                  <a:schemeClr val="tx1"/>
                </a:solidFill>
              </a:rPr>
              <a:t>organisasi</a:t>
            </a:r>
            <a:r>
              <a:rPr lang="en-US" dirty="0">
                <a:solidFill>
                  <a:schemeClr val="tx1"/>
                </a:solidFill>
              </a:rPr>
              <a:t> </a:t>
            </a:r>
            <a:r>
              <a:rPr lang="en-US" dirty="0" err="1">
                <a:solidFill>
                  <a:schemeClr val="tx1"/>
                </a:solidFill>
              </a:rPr>
              <a:t>mengajukan</a:t>
            </a:r>
            <a:r>
              <a:rPr lang="en-US" dirty="0">
                <a:solidFill>
                  <a:schemeClr val="tx1"/>
                </a:solidFill>
              </a:rPr>
              <a:t> </a:t>
            </a:r>
            <a:r>
              <a:rPr lang="en-US" dirty="0" err="1">
                <a:solidFill>
                  <a:schemeClr val="tx1"/>
                </a:solidFill>
              </a:rPr>
              <a:t>permohonan</a:t>
            </a:r>
            <a:r>
              <a:rPr lang="en-US" dirty="0">
                <a:solidFill>
                  <a:schemeClr val="tx1"/>
                </a:solidFill>
              </a:rPr>
              <a:t> </a:t>
            </a:r>
            <a:r>
              <a:rPr lang="en-US" dirty="0" err="1">
                <a:solidFill>
                  <a:schemeClr val="tx1"/>
                </a:solidFill>
              </a:rPr>
              <a:t>tertulis</a:t>
            </a:r>
            <a:r>
              <a:rPr lang="en-US" dirty="0">
                <a:solidFill>
                  <a:schemeClr val="tx1"/>
                </a:solidFill>
              </a:rPr>
              <a:t> </a:t>
            </a:r>
            <a:r>
              <a:rPr lang="en-US" dirty="0" err="1">
                <a:solidFill>
                  <a:schemeClr val="tx1"/>
                </a:solidFill>
              </a:rPr>
              <a:t>kepada</a:t>
            </a:r>
            <a:r>
              <a:rPr lang="en-US" dirty="0">
                <a:solidFill>
                  <a:schemeClr val="tx1"/>
                </a:solidFill>
              </a:rPr>
              <a:t> Biro </a:t>
            </a:r>
            <a:r>
              <a:rPr lang="en-US" dirty="0" err="1">
                <a:solidFill>
                  <a:schemeClr val="tx1"/>
                </a:solidFill>
              </a:rPr>
              <a:t>Hukum</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Organisasi</a:t>
            </a:r>
            <a:r>
              <a:rPr lang="en-US" dirty="0">
                <a:solidFill>
                  <a:schemeClr val="tx1"/>
                </a:solidFill>
              </a:rPr>
              <a:t> </a:t>
            </a:r>
            <a:r>
              <a:rPr lang="en-US" dirty="0" err="1">
                <a:solidFill>
                  <a:schemeClr val="tx1"/>
                </a:solidFill>
              </a:rPr>
              <a:t>tembusan</a:t>
            </a:r>
            <a:r>
              <a:rPr lang="en-US" dirty="0">
                <a:solidFill>
                  <a:schemeClr val="tx1"/>
                </a:solidFill>
              </a:rPr>
              <a:t> </a:t>
            </a:r>
            <a:r>
              <a:rPr lang="en-US" dirty="0" err="1">
                <a:solidFill>
                  <a:schemeClr val="tx1"/>
                </a:solidFill>
              </a:rPr>
              <a:t>Sekretaris</a:t>
            </a:r>
            <a:r>
              <a:rPr lang="en-US" dirty="0">
                <a:solidFill>
                  <a:schemeClr val="tx1"/>
                </a:solidFill>
              </a:rPr>
              <a:t> </a:t>
            </a:r>
            <a:r>
              <a:rPr lang="en-US" dirty="0" err="1">
                <a:solidFill>
                  <a:schemeClr val="tx1"/>
                </a:solidFill>
              </a:rPr>
              <a:t>Jenderal</a:t>
            </a:r>
            <a:r>
              <a:rPr lang="en-US" dirty="0">
                <a:solidFill>
                  <a:schemeClr val="tx1"/>
                </a:solidFill>
              </a:rPr>
              <a:t> </a:t>
            </a:r>
            <a:r>
              <a:rPr lang="en-US" dirty="0" err="1">
                <a:solidFill>
                  <a:schemeClr val="tx1"/>
                </a:solidFill>
              </a:rPr>
              <a:t>untuk</a:t>
            </a:r>
            <a:r>
              <a:rPr lang="en-US" dirty="0">
                <a:solidFill>
                  <a:schemeClr val="tx1"/>
                </a:solidFill>
              </a:rPr>
              <a:t> </a:t>
            </a:r>
            <a:r>
              <a:rPr lang="en-US" dirty="0" err="1">
                <a:solidFill>
                  <a:schemeClr val="tx1"/>
                </a:solidFill>
              </a:rPr>
              <a:t>dilakukan</a:t>
            </a:r>
            <a:r>
              <a:rPr lang="en-US" dirty="0">
                <a:solidFill>
                  <a:schemeClr val="tx1"/>
                </a:solidFill>
              </a:rPr>
              <a:t> </a:t>
            </a:r>
            <a:r>
              <a:rPr lang="en-US" dirty="0" err="1">
                <a:solidFill>
                  <a:schemeClr val="tx1"/>
                </a:solidFill>
              </a:rPr>
              <a:t>kegiatan</a:t>
            </a:r>
            <a:r>
              <a:rPr lang="en-US" dirty="0">
                <a:solidFill>
                  <a:schemeClr val="tx1"/>
                </a:solidFill>
              </a:rPr>
              <a:t> </a:t>
            </a:r>
            <a:r>
              <a:rPr lang="en-US" dirty="0" err="1">
                <a:solidFill>
                  <a:schemeClr val="tx1"/>
                </a:solidFill>
              </a:rPr>
              <a:t>advokasi</a:t>
            </a:r>
            <a:r>
              <a:rPr lang="en-US" dirty="0">
                <a:solidFill>
                  <a:schemeClr val="tx1"/>
                </a:solidFill>
              </a:rPr>
              <a:t> </a:t>
            </a:r>
            <a:r>
              <a:rPr lang="en-US" dirty="0" err="1">
                <a:solidFill>
                  <a:schemeClr val="tx1"/>
                </a:solidFill>
              </a:rPr>
              <a:t>dan</a:t>
            </a:r>
            <a:r>
              <a:rPr lang="en-US" dirty="0">
                <a:solidFill>
                  <a:schemeClr val="tx1"/>
                </a:solidFill>
              </a:rPr>
              <a:t> </a:t>
            </a:r>
            <a:r>
              <a:rPr lang="en-US" dirty="0" err="1">
                <a:solidFill>
                  <a:schemeClr val="tx1"/>
                </a:solidFill>
              </a:rPr>
              <a:t>bantuan</a:t>
            </a:r>
            <a:r>
              <a:rPr lang="en-US" dirty="0">
                <a:solidFill>
                  <a:schemeClr val="tx1"/>
                </a:solidFill>
              </a:rPr>
              <a:t> </a:t>
            </a:r>
            <a:r>
              <a:rPr lang="en-US" dirty="0" err="1">
                <a:solidFill>
                  <a:schemeClr val="tx1"/>
                </a:solidFill>
              </a:rPr>
              <a:t>hukum</a:t>
            </a:r>
            <a:r>
              <a:rPr lang="en-US" dirty="0">
                <a:solidFill>
                  <a:schemeClr val="tx1"/>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Sumber Dana Kegiatan FKBM </a:t>
            </a:r>
            <a:endParaRPr lang="id-ID" dirty="0"/>
          </a:p>
        </p:txBody>
      </p:sp>
      <p:sp>
        <p:nvSpPr>
          <p:cNvPr id="3" name="Content Placeholder 2"/>
          <p:cNvSpPr>
            <a:spLocks noGrp="1"/>
          </p:cNvSpPr>
          <p:nvPr>
            <p:ph idx="1"/>
          </p:nvPr>
        </p:nvSpPr>
        <p:spPr/>
        <p:txBody>
          <a:bodyPr/>
          <a:lstStyle/>
          <a:p>
            <a:r>
              <a:rPr lang="id-ID" sz="2800" dirty="0" smtClean="0"/>
              <a:t>APBN yang tertuang dalam dipa Direktorat Kepercayaan Terhadap Tuhan yang Maha Esa dan Tradisi tahun anggaran 2018</a:t>
            </a:r>
          </a:p>
          <a:p>
            <a:r>
              <a:rPr lang="id-ID" sz="2800" dirty="0" smtClean="0"/>
              <a:t>Penerimaan bantuan antara Rp.50.000.000 sampai dengan Rp.100.000.000;</a:t>
            </a:r>
          </a:p>
          <a:p>
            <a:pPr>
              <a:buNone/>
            </a:pPr>
            <a:r>
              <a:rPr lang="id-ID" sz="2800" dirty="0" smtClean="0"/>
              <a:t>Penggunaan dana kegiatan FKBM secara swakelola :</a:t>
            </a:r>
          </a:p>
          <a:p>
            <a:pPr marL="514350" indent="-514350">
              <a:buAutoNum type="arabicPeriod"/>
            </a:pPr>
            <a:r>
              <a:rPr lang="id-ID" sz="2800" dirty="0" smtClean="0"/>
              <a:t>Pembelian alat-alat penunjang kegiatan pelestarian budaya (alat musik, alat pahat,alat tenun, dll)</a:t>
            </a:r>
          </a:p>
          <a:p>
            <a:pPr marL="514350" indent="-514350">
              <a:buAutoNum type="arabicPeriod"/>
            </a:pPr>
            <a:r>
              <a:rPr lang="id-ID" sz="2800" dirty="0" smtClean="0"/>
              <a:t>Renovasi tempat kegiatan milik Komunitas Budaya</a:t>
            </a:r>
            <a:r>
              <a:rPr lang="id-ID" dirty="0" smtClean="0"/>
              <a:t>.</a:t>
            </a:r>
            <a:endParaRPr lang="id-ID" dirty="0"/>
          </a:p>
        </p:txBody>
      </p:sp>
      <p:sp>
        <p:nvSpPr>
          <p:cNvPr id="4" name="Slide Number Placeholder 3"/>
          <p:cNvSpPr>
            <a:spLocks noGrp="1"/>
          </p:cNvSpPr>
          <p:nvPr>
            <p:ph type="sldNum" sz="quarter" idx="12"/>
          </p:nvPr>
        </p:nvSpPr>
        <p:spPr/>
        <p:txBody>
          <a:bodyPr/>
          <a:lstStyle/>
          <a:p>
            <a:fld id="{15F81E46-6CE4-4AFF-B194-C92BC12097DF}" type="slidenum">
              <a:rPr lang="en-GB" altLang="id-ID" smtClean="0"/>
              <a:pPr/>
              <a:t>8</a:t>
            </a:fld>
            <a:endParaRPr lang="en-GB" altLang="id-ID"/>
          </a:p>
        </p:txBody>
      </p:sp>
      <p:pic>
        <p:nvPicPr>
          <p:cNvPr id="5" name="Picture 11" descr="images.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1143000"/>
          </a:xfrm>
        </p:spPr>
        <p:txBody>
          <a:bodyPr/>
          <a:lstStyle/>
          <a:p>
            <a:r>
              <a:rPr lang="id-ID" sz="3600" dirty="0" smtClean="0"/>
              <a:t>Ketentuan Penggunaan Dana bantuan</a:t>
            </a:r>
            <a:endParaRPr lang="id-ID" sz="3600" dirty="0"/>
          </a:p>
        </p:txBody>
      </p:sp>
      <p:sp>
        <p:nvSpPr>
          <p:cNvPr id="3" name="Content Placeholder 2"/>
          <p:cNvSpPr>
            <a:spLocks noGrp="1"/>
          </p:cNvSpPr>
          <p:nvPr>
            <p:ph idx="1"/>
          </p:nvPr>
        </p:nvSpPr>
        <p:spPr/>
        <p:txBody>
          <a:bodyPr/>
          <a:lstStyle/>
          <a:p>
            <a:pPr marL="514350" indent="-514350">
              <a:buFont typeface="+mj-lt"/>
              <a:buAutoNum type="arabicPeriod"/>
            </a:pPr>
            <a:r>
              <a:rPr lang="id-ID" sz="2800" dirty="0" smtClean="0"/>
              <a:t>Komunitas Budaya mengusulkan satu jenis dan atau keduanya maximal Rp. 100 juta</a:t>
            </a:r>
          </a:p>
          <a:p>
            <a:pPr marL="514350" indent="-514350">
              <a:buFont typeface="+mj-lt"/>
              <a:buAutoNum type="arabicPeriod"/>
            </a:pPr>
            <a:r>
              <a:rPr lang="id-ID" sz="2800" dirty="0" smtClean="0"/>
              <a:t>Komunitas Budaya mengalokasikan dana manajemen max 1% dari dana yang diterima</a:t>
            </a:r>
          </a:p>
          <a:p>
            <a:pPr marL="514350" indent="-514350">
              <a:buFont typeface="+mj-lt"/>
              <a:buAutoNum type="arabicPeriod"/>
            </a:pPr>
            <a:r>
              <a:rPr lang="id-ID" sz="2800" dirty="0" smtClean="0"/>
              <a:t>RAB disusun berdasarkan penggunaan dana</a:t>
            </a:r>
          </a:p>
          <a:p>
            <a:pPr marL="514350" indent="-514350">
              <a:buFont typeface="+mj-lt"/>
              <a:buAutoNum type="arabicPeriod"/>
            </a:pPr>
            <a:r>
              <a:rPr lang="id-ID" sz="2800" dirty="0" smtClean="0"/>
              <a:t>Melaksanakan Pekerjaan sesuai RAB dalam jangka waktu 90 hari kalender sejak dana di terima</a:t>
            </a:r>
          </a:p>
          <a:p>
            <a:pPr marL="514350" indent="-514350">
              <a:buFont typeface="+mj-lt"/>
              <a:buAutoNum type="arabicPeriod"/>
            </a:pPr>
            <a:r>
              <a:rPr lang="id-ID" sz="2800" dirty="0" smtClean="0"/>
              <a:t>Volume dan kualitas sesuai kewajaran dengan bukti transaksi yang SAH</a:t>
            </a:r>
            <a:endParaRPr lang="id-ID" sz="2800" dirty="0"/>
          </a:p>
        </p:txBody>
      </p:sp>
      <p:sp>
        <p:nvSpPr>
          <p:cNvPr id="4" name="Slide Number Placeholder 3"/>
          <p:cNvSpPr>
            <a:spLocks noGrp="1"/>
          </p:cNvSpPr>
          <p:nvPr>
            <p:ph type="sldNum" sz="quarter" idx="12"/>
          </p:nvPr>
        </p:nvSpPr>
        <p:spPr/>
        <p:txBody>
          <a:bodyPr/>
          <a:lstStyle/>
          <a:p>
            <a:fld id="{15F81E46-6CE4-4AFF-B194-C92BC12097DF}" type="slidenum">
              <a:rPr lang="en-GB" altLang="id-ID" smtClean="0"/>
              <a:pPr/>
              <a:t>9</a:t>
            </a:fld>
            <a:endParaRPr lang="en-GB" altLang="id-ID"/>
          </a:p>
        </p:txBody>
      </p:sp>
      <p:pic>
        <p:nvPicPr>
          <p:cNvPr id="5" name="Picture 11" descr="images.jpg"/>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8153400" y="152400"/>
            <a:ext cx="78422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MATERI ADVOKASI DAN BANKUM DI KEMENDIKBUD_final-PRINT</Template>
  <TotalTime>133</TotalTime>
  <Words>876</Words>
  <Application>Microsoft Office PowerPoint</Application>
  <PresentationFormat>On-screen Show (4:3)</PresentationFormat>
  <Paragraphs>156</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BANTUAN PEMERINTAH  DITINJAU DARI ASPEK HUKUM</vt:lpstr>
      <vt:lpstr>Slide 2</vt:lpstr>
      <vt:lpstr>OBYEK SENGKETA</vt:lpstr>
      <vt:lpstr>  UJI MATERIIL</vt:lpstr>
      <vt:lpstr> TUGAS TIM ADVOKASI DAN BANTUAN HUKUM </vt:lpstr>
      <vt:lpstr>Slide 6</vt:lpstr>
      <vt:lpstr>PELAYANAN ADVOKASI DAN BANTUAN HUKUM</vt:lpstr>
      <vt:lpstr>Sumber Dana Kegiatan FKBM </vt:lpstr>
      <vt:lpstr>Ketentuan Penggunaan Dana bantuan</vt:lpstr>
      <vt:lpstr>Keuangan Negara</vt:lpstr>
      <vt:lpstr>Keuangan Negara Perspektif Pidana</vt:lpstr>
      <vt:lpstr>Slide 12</vt:lpstr>
      <vt:lpstr>Slide 13</vt:lpstr>
      <vt:lpstr>Slide 14</vt:lpstr>
      <vt:lpstr>Slide 15</vt:lpstr>
      <vt:lpstr>Slide 16</vt:lpstr>
      <vt:lpstr>Terima Kasih  Semoga Bermanfaat</vt:lpstr>
    </vt:vector>
  </TitlesOfParts>
  <Company>PBH2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ASPEK HUKUM PENGELOLAAN KEUANGAN NEGARA</dc:title>
  <dc:creator>Irsan Arief</dc:creator>
  <cp:lastModifiedBy>RADHWA</cp:lastModifiedBy>
  <cp:revision>20</cp:revision>
  <cp:lastPrinted>2017-05-29T05:53:00Z</cp:lastPrinted>
  <dcterms:created xsi:type="dcterms:W3CDTF">2017-10-22T05:26:09Z</dcterms:created>
  <dcterms:modified xsi:type="dcterms:W3CDTF">2018-04-29T13:05:01Z</dcterms:modified>
</cp:coreProperties>
</file>