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3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8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CBA2-4A21-4F6C-B8E7-61D301F9040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C5E1-120D-41B1-A500-5F40CF47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EMP.PC\Downloads\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1447800"/>
            <a:ext cx="9126538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93331"/>
      </p:ext>
    </p:extLst>
  </p:cSld>
  <p:clrMapOvr>
    <a:masterClrMapping/>
  </p:clrMapOvr>
  <p:transition spd="slow" advTm="560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KEGIATAN BALAI 2017\festival multikultur\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0"/>
            <a:ext cx="4849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6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940">
        <p:split orient="vert"/>
      </p:transition>
    </mc:Choice>
    <mc:Fallback>
      <p:transition spd="slow" advTm="59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E:\KEGIATAN BALAI 2017\festival multikultur\spanduk\videotron\t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005"/>
            <a:ext cx="9144000" cy="22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1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0">
        <p14:prism isContent="1"/>
      </p:transition>
    </mc:Choice>
    <mc:Fallback>
      <p:transition spd="slow" advTm="55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E:\KEGIATAN BALAI 2017\festival multikultur\spanduk\videotron\selamat dat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864"/>
            <a:ext cx="9144000" cy="27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129">
        <p14:window dir="vert"/>
      </p:transition>
    </mc:Choice>
    <mc:Fallback>
      <p:transition spd="slow" advTm="5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E:\KEGIATAN BALAI 2017\festival multikultur\spanduk\videotron\datang dan saksik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81200"/>
            <a:ext cx="9371472" cy="303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2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390">
        <p14:prism isContent="1" isInverted="1"/>
      </p:transition>
    </mc:Choice>
    <mc:Fallback>
      <p:transition spd="slow" advTm="53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2017-05-07T04:04:15Z</dcterms:created>
  <dcterms:modified xsi:type="dcterms:W3CDTF">2017-05-08T06:36:02Z</dcterms:modified>
</cp:coreProperties>
</file>